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91" r:id="rId3"/>
    <p:sldId id="316" r:id="rId4"/>
    <p:sldId id="320" r:id="rId5"/>
    <p:sldId id="319" r:id="rId6"/>
    <p:sldId id="321" r:id="rId7"/>
    <p:sldId id="297" r:id="rId8"/>
    <p:sldId id="322" r:id="rId9"/>
    <p:sldId id="317" r:id="rId10"/>
    <p:sldId id="302" r:id="rId11"/>
    <p:sldId id="303" r:id="rId12"/>
    <p:sldId id="304" r:id="rId13"/>
    <p:sldId id="318" r:id="rId14"/>
    <p:sldId id="307" r:id="rId15"/>
    <p:sldId id="306" r:id="rId16"/>
    <p:sldId id="308" r:id="rId17"/>
    <p:sldId id="309" r:id="rId18"/>
    <p:sldId id="315" r:id="rId19"/>
    <p:sldId id="310" r:id="rId20"/>
    <p:sldId id="311" r:id="rId21"/>
    <p:sldId id="312" r:id="rId22"/>
    <p:sldId id="313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8"/>
    <p:restoredTop sz="92993"/>
  </p:normalViewPr>
  <p:slideViewPr>
    <p:cSldViewPr snapToGrid="0" snapToObjects="1">
      <p:cViewPr>
        <p:scale>
          <a:sx n="94" d="100"/>
          <a:sy n="94" d="100"/>
        </p:scale>
        <p:origin x="184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F Pro Display Ligh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F Pro Display Light" pitchFamily="2" charset="0"/>
              </a:defRPr>
            </a:lvl1pPr>
          </a:lstStyle>
          <a:p>
            <a:fld id="{B20C85A4-EEBE-854A-A45F-986DFA9B91EB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F Pro Display Ligh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F Pro Display Light" pitchFamily="2" charset="0"/>
              </a:defRPr>
            </a:lvl1pPr>
          </a:lstStyle>
          <a:p>
            <a:fld id="{59972F17-4BB4-CF44-BEAC-51733A1D18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783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F Pro Display Light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F Pro Display Light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F Pro Display Light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F Pro Display Light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F Pro Display Light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72F17-4BB4-CF44-BEAC-51733A1D18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7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72F17-4BB4-CF44-BEAC-51733A1D18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0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710523"/>
            <a:ext cx="11247120" cy="1006475"/>
          </a:xfrm>
        </p:spPr>
        <p:txBody>
          <a:bodyPr anchor="b"/>
          <a:lstStyle>
            <a:lvl1pPr algn="ctr">
              <a:defRPr sz="6000" b="0" i="0"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5019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2">
                    <a:lumMod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5119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499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279082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2826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045E14E-50D4-BA4A-B1F3-4951E92015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BD41495A-8584-7843-AC60-4449D3BD361A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9AD1CB7-45BC-D640-9FE0-E02EAD91A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CA3B7D2-38B4-2B4E-9BDE-F6554BF73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046F8C-ED74-2C42-BB19-DB0743613E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01C43B8-7291-2C45-B44C-BAC4D1520969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153550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SF Pro Display Light" pitchFamily="2" charset="0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3D0AAF0-C813-C24D-9242-C7661815C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0CA8147B-50FC-E947-A36A-0A693D9CCEAC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A75915-C44D-C84C-A101-AE7C8AA1CC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0A4008F-9B37-5D41-8729-5CB449C0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6DEB060-551C-2649-BF1D-3D0258DC1A53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34FD09-081F-C546-B9A2-778C40B751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2" y="6423643"/>
            <a:ext cx="288172" cy="23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49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ED16D2F-FBB8-F247-AE01-1BDAFD1C0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8BC777E7-5A82-6040-AAF1-0045989106C3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41A7EB5-5C2D-054A-AB12-5C10DA747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3CEC1D-DE36-B24C-B866-E11934FD2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B50878-21B8-CF47-9D11-6455FF1501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3C90EB9-E248-CA4F-95FC-10ED8680F2E8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872973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8A5D5D1-80D1-0E4A-A5A3-A0CED10B3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BF81DCD4-649B-164E-823F-F895C8E02733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17FDD57-D244-1643-8A31-37C42DBD2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A847A28-9977-4F46-A01C-BD99B3DC5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6C969-424E-6C4B-A9CE-F42DB8B06B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FA0023A-6443-3D49-8FF0-A5968D155841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1929069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1DE0070-7F9D-B041-AD53-6EA5C0A1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D13BE086-B457-8246-B394-405E44D40712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F197ECF-CACC-944C-A8DE-C7E0626FFC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D5991E-085A-EC46-8D1F-577EB3022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B2210D-28DC-C44E-9286-73481A4A48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12BD3B6-4338-194F-A84E-8029BC488642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1827164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2092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279082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9145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62EC7A1-3262-674F-9574-7EFD7E286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9C0EA5D0-A993-934E-A1D5-6BA9CB165244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1F24312-6337-0342-B4E4-35C1741DDB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0BC381-A20C-5143-A214-E757DBD66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30F275-0700-274C-B9FA-FFFFD0EA3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AC8A3F5-16AF-894E-BBB8-B8B868CAFF29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117147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1"/>
              </a:buClr>
              <a:buSzPct val="100000"/>
              <a:buFont typeface="Wingdings" charset="2"/>
              <a:buChar char="§"/>
              <a:defRPr b="0" i="0"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  <a:lvl2pPr marL="685800" indent="-228600">
              <a:buClr>
                <a:schemeClr val="accent3"/>
              </a:buClr>
              <a:buFont typeface="Wingdings" charset="2"/>
              <a:buChar char="§"/>
              <a:defRPr b="0" i="0"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2pPr>
            <a:lvl3pPr marL="1143000" indent="-228600">
              <a:buClr>
                <a:schemeClr val="accent5"/>
              </a:buClr>
              <a:buFont typeface="Wingdings" charset="2"/>
              <a:buChar char="§"/>
              <a:defRPr b="0" i="0"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3pPr>
            <a:lvl4pPr marL="1600200" indent="-228600">
              <a:buClr>
                <a:schemeClr val="accent6"/>
              </a:buClr>
              <a:buFont typeface="Wingdings" charset="2"/>
              <a:buChar char="§"/>
              <a:defRPr b="0" i="0"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4pPr>
            <a:lvl5pPr marL="2057400" indent="-228600">
              <a:buClr>
                <a:schemeClr val="accent2"/>
              </a:buClr>
              <a:buFont typeface="Wingdings" charset="2"/>
              <a:buChar char="§"/>
              <a:defRPr b="0" i="0"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7247772-720E-4B4D-BB7A-2F714C1AF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D96BF0C5-EA07-A945-BAC2-44E04EAF7362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5F5F6B1-2A3C-4D45-A555-33F6B5716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F434CC2-6B6C-EB47-8758-063C230EE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B3ED3DD5-9143-4642-A4D6-0A7ACBA827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F8742B-C570-F549-8345-8E8BF81A3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59850D2-CE92-6540-97F0-BB620D0A2001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1658097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Title Only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accent2"/>
              </a:solidFill>
              <a:latin typeface="SF Pro Display Light" pitchFamily="2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D0BA904-0F90-F04B-8119-BD72DC705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EE0DF0EE-4937-1948-91A1-1028A799D931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44B3C99-1117-6F4F-946F-BB0A501B9D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951B1C-45B9-4A43-A292-EFBA47CBB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3306795-944F-A245-8A13-AEAC8A0FDDEA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6EB1E7-EEF5-F247-A3E7-BF5993C05D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2" y="6423643"/>
            <a:ext cx="288172" cy="23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08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71E8EE3-69C8-714C-81A8-E2B7EA2DB1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85C38A6A-2DC8-8F44-9881-F91D2927CF5B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926E722-4280-7847-8174-20E9E98E3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822249B-B20D-304F-9BF5-24661B0DB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70CEA2-2773-854A-A8C0-11D081DB7D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7D0D3D9-C621-5047-AEF8-267EF2293026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358735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16C7C5A-59BF-C84C-99BC-C1DEEBE7E9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98C3CE55-8356-F646-9109-4BCEA414E85A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3D89C33-1BFE-1941-AB4D-74C3387F6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60A5B16-E138-E042-8D63-1B4A0B861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D5515-67A5-3147-AFB0-59E3685131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CE9EA5C-7F83-EE46-AF6C-DF4D47661C82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1123552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66BA998-A903-4E45-A42D-8F6CB19CCB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A73ECAED-EC14-224E-9CA9-C298E43F9C7B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7CA9468-6821-E24E-8E3B-2661E88322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856E397-8492-3B4E-88CD-F16233C8C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722997-6F8E-E842-A3B2-1158CA195E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E5AF339-71D7-984E-8DC7-F43DB07B184C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890981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47386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279082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64295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342260D-9E07-554A-8713-DFE49DACC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DA680559-4BC9-6E4D-8380-442D4C196D1E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FBB5AC2-021C-0A4A-97E3-45142EBF8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8A4D148-355D-1340-B30F-A0761C243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F7B1D3-9D3C-C147-8ED8-E6A50D5817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BF83FF5-138D-F54F-8090-31C465D0CE51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1307236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7_Title Only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SF Pro Display Light" pitchFamily="2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5925302-FADE-C34D-8288-332F24AC7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7B428D9F-E49F-7147-93C9-32EB2989A97F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9F43475-7E3D-9145-9C53-B6359725B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497432-BF42-FD45-82EC-DA2321C14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742C349-4C27-1A4E-AC6E-D7598FFED0B2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B2D542-D52F-7249-9922-9C4CB54C1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2" y="6423643"/>
            <a:ext cx="288172" cy="23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267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F910A31-8FF4-0244-846E-11DAB7BA3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E08CB46B-E4A6-2D4B-AF6C-C1584BB6E2F0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0F8889-4EFD-F544-93EB-AF414CB84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57FA1DD-7609-7143-BEAF-91E382DF6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700876-8B6C-FC42-A0F1-343584B50B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D3B7D4B-92E0-8E4A-BF22-0B22FEEBC217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17596567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7428C77-E4D9-434E-8FB6-9C7E40B2C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5D70F5EF-6150-9E41-B284-3E26C6DF2809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CC25584-09E9-3444-B6DE-0D859374B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2E90BA0-A7C2-3A45-8E7E-D712E86B7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9F8EBC-B861-5F4B-8858-7825C05D02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8D05AA4-E303-9442-B65B-3CAD36883B83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497237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7865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669E83D-C895-3445-9C1E-D8373CDE7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BDF06FC6-F6F3-2E40-8EC0-F355DEB23797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0B29ECB-58FF-D14B-B4A6-DC9B103B6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9C3365E-B8BB-FA4F-9146-7551641E0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768A1A-3435-3248-B1C5-902EEFC01C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4DCB825-0234-E447-A019-E0E3B5B2C9FB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28872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7994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279082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12701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10982AA-21B3-A44E-998D-B2C93E9BA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E8B5E495-8A36-4C41-B280-1D6E72F3AEC1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9B887-5AFE-9E4A-B3C5-82A9EE273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B4A2ACC-65EF-2D44-AF36-DA3E176BB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64DCB9-F9F0-5F40-8D30-F1C0926F52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3F60207-7847-5C4B-A94F-D0C581F93EBD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6856417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9_Title Only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SF Pro Display Light" pitchFamily="2" charset="0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2AB28C5-314B-E349-8899-AA1FFE2A1D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EE346272-2E03-484C-B779-10140BD98B70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4EEE658-BD7E-3C44-81A1-32E17B3217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6F1DD15-2D10-D244-AA80-63701CE4F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C2F5E2B-5C5B-3C4F-8E68-106CC54D500B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BD6B71-19C5-B74B-A06C-7BB3CB968C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2" y="6423643"/>
            <a:ext cx="288172" cy="23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099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2378"/>
            <a:ext cx="10515600" cy="1325563"/>
          </a:xfrm>
        </p:spPr>
        <p:txBody>
          <a:bodyPr/>
          <a:lstStyle>
            <a:lvl1pPr>
              <a:defRPr b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B64E9B0-DF84-DC46-9A4F-FA03C1BDD2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2CAC5B94-6ACB-2848-8F74-BEFB8BA6D0F5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B62FAAC-BC45-DE44-9E3A-D04D0767F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E362-3679-AB44-99A6-DAB48CDA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8AADEA-BB3A-FA48-B43E-0390A234BF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8F6AD09-DDED-044F-BC84-DDEDEE8774CA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741798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DC25232-6F32-2543-91F7-6B6988105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FA2F044D-BA2D-3F4C-9B38-D6340358AAF6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AED318D-5E5F-0F4C-AC61-B5728E84D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E11CADA-D6A7-074E-B248-976A49724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00B339-C8BA-9E4C-84C4-EF8F9E71C3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6D908CF-914D-274C-8F2C-5DADB6AAD540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13611466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981410D-7EAB-F742-991C-742118636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CA8DF8A6-62E8-6B41-98FE-DA806B38582A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FC84DA6-F4D5-CA4A-AAF3-EB1ECDEF5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846F93-195C-984E-B3CE-C41AF7098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F782A0-D128-DB46-BF8F-C37D76C35A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D6726F9-871D-CC47-9BE3-409BDCB8A3ED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15170117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0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45181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279082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866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279082"/>
            <a:ext cx="10515600" cy="2852737"/>
          </a:xfr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3104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accent4"/>
              </a:solidFill>
              <a:latin typeface="SF Pro Display Light" pitchFamily="2" charset="0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30A480E-B182-8346-A347-4FBE958C38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F0A55E61-B68F-0F41-B9A2-107044B6845C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EDE6A55-DC21-8A40-A769-10C34E1C78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65A4AF9-CF4F-F946-9739-93EBCA185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B80FE-59B0-4148-BAA5-E3DA226506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2878152-BFBA-3B46-88D7-64D8C19B6F2C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21164312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1_Title Only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SF Pro Display Light" pitchFamily="2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14D1818-FBA2-DE40-B711-9365A8104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6CACD139-830A-F742-9570-DAC28232133F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2D1BFFF-1944-EA47-8B3E-0C4217CDEB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008C354-FB8F-5842-B530-FAF4E9FCA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CCA99E1-2B53-424F-A393-50785F35331B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7ABEA8-76E6-CC4E-A3BE-908DA350B3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2" y="6423643"/>
            <a:ext cx="288172" cy="23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29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1DF81CD-83EF-5D42-9D4E-B419C60B8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56615E25-0547-7641-A66D-6302E9314227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F5B51B1-22CE-1F4D-97F7-A450A9CCF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C6E0594-4393-AF48-85B4-51D3A7B40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1A463A-B3A9-3E40-B5F5-264D180630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F14D195-6D4F-4848-B0B2-0A9CBB2F3D33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90287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965C5B8-80FA-A947-93CD-0F6E130F4B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64605009-E904-C440-99D4-F59467626B47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5D22EA0-8F87-F442-9304-9DC73A77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907EF1A-0B3F-A340-8EF1-EE0F5E56A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0867F8-7498-0D4D-9DCC-0A5A8C5096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0BE1DB9-9731-0D42-93EA-DF2D6F162246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19527116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17163"/>
            <a:ext cx="27604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785973-C515-AB44-968D-83B1FF1204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32F0A23B-D295-3A46-BA69-0AA73F611133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6EB1B93-D315-4540-94FA-DC746CF77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76CA51-3D9C-914B-94BC-872D50955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02291B-D217-854B-AE3E-4F55542296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074CFE0-1256-104A-AB72-1E25FBB6F3AB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15397585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2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7323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279082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50654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96450FB-932F-3446-98D8-8321F7411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E4709B45-9414-1947-A63F-182919A0B7F4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8E10D-733E-B743-B38F-CD16BE30C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27C3643-00C3-164A-A449-1EC0008BD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396859-CB71-AE46-B281-726CA366BD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69E339E-AE08-A246-AC9F-F37117AEBC85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3439972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3_Title Only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SF Pro Display Light" pitchFamily="2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C96117-5E7D-154A-8196-BC7C2104D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3DE7E2CF-EF41-2A4A-BDAB-11897E5C6B68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31C24D9-D665-8944-B31F-720C61183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D3FFC40-2AF1-7D4B-A4C3-13D05CE69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2BC0699-5B82-5746-ABD3-0A51E4CEB17F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B8D6CF-7341-1347-927C-3669FFF9D1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2" y="6423643"/>
            <a:ext cx="288172" cy="23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013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050EC41-8AB4-1B45-BDFC-ED74B026C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6A1A3556-7C63-2843-AB9A-03C7AB2136D7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CF370AD-AF35-204C-B03D-1C6E5ECCD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127E5E-E646-BE4C-9225-B1BB15770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ACE3FA-B859-214B-AAD5-206077D66C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D6E8C96-DC52-AC4B-88B4-5D6A9525B2D9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1186385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accent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  <a:lvl2pPr>
              <a:defRPr b="0" i="0"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2pPr>
            <a:lvl3pPr>
              <a:defRPr b="0" i="0"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3pPr>
            <a:lvl4pPr>
              <a:defRPr b="0" i="0"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4pPr>
            <a:lvl5pPr>
              <a:defRPr b="0" i="0"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1C5C2E-F58C-9145-B748-5233A3C03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C5CCA89A-F641-4E41-9FA8-3C8953F01742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FC94EE7-BF1C-E748-B225-8C29B586C8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pPr algn="r"/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A5D6AD7-12FC-5444-9DEB-5FBD439F05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986D81-9B38-6749-943A-739F6073B3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829BDA6-19D9-1E4F-AD29-DF13565317A6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15854948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AB22626-9774-1945-AE58-7F17F7C323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A0C7F515-82BE-9A48-B5A3-9AB51A8F84E8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88E8739-AE30-474A-B390-BE545794B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EB6553D-30B3-9D42-86E4-F1C4AEE7E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4F9108-2710-8644-AE59-8673DAB257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FE69CE8-AD28-DC4D-90E7-3C48E36629CB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3823806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45053AC-776B-5B44-8101-2A7F37075C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9AE3AEFD-33EE-6C46-AE1D-372085D1F3A4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FD67A16-86DE-3E4E-8711-131E642696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96CDC7D-741E-254A-B312-4575E4256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56F18C-1DA9-8946-9BDC-B92245283A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0AD1F1E-5C2B-9E42-8A64-B4EF457B217C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8667137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0AC67B3-4CF7-F64C-8C01-A5632AFCF1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58E1CFF2-344F-444C-A1A1-78EDB69CC721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36666EA-D1EF-1949-AB66-8774DB341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29B565-6700-B74E-B68D-28F8A766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D52C23-C77A-FC41-AD8E-D09A2124D7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B5607612-3F0B-464B-85A6-1816BEDDC077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12969365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A1A4CCE-B857-D043-A510-7070A69F48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B6C7A002-2ECD-5547-90D3-6007B4FAD910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836DA63-AC58-E645-A4D7-75639F025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1B9C298-1A55-014E-8EFF-4569B3E3B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D3E75B-EBDC-FF40-9969-6EDFB710E4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D5A8530-72C4-6941-8641-757CA1E05F7A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6543015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51795B4-7F2C-6A46-A9C0-7106ED953A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2154D903-CB13-9247-9101-078FD77F4F2D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D3835CC-49B0-DA4B-ABB5-ED4DDC0D8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07EC37-6BF0-AD4C-9272-2A066890F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8BC3E6-18F3-FF46-BCA6-26824C5AF1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C302D6D-5917-8747-BB33-582BCB135935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17290546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4E1CB0A-6357-E840-9BCC-D09B884EC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C55A8FA6-10AF-0F42-B7EA-C51EADDCB505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03EB909-F75B-A44D-8AB2-D9335FBB3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088C3DF-E639-DC4A-994D-1C2B70FC2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F324CC-4BE7-214F-AF86-4751B796D8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BC3E9D-C8FC-F145-9191-3A1610A13D46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4730770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774D19B-82E5-3B4B-9037-73F7909EFB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0C9A0CA1-FED9-7740-B745-1FA2C5E140CC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B1A2C86-A9A5-404D-AEE7-DDA910666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3DCE7DD-EB28-DB4B-A1B6-D434E45E0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9D9B7C-B681-324B-92C9-AAEA505DE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E0818AF-669F-5644-881B-F66AC443A3FB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10217702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EAEA5D6-D9F5-8846-B912-025B09A57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67555111-E52B-BF42-BDF8-553E097567F3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8B54319-EBB7-4E46-8FA1-26515E3E9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45A3D1B-46D6-4343-A8E5-7AB04D361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4F6C04-6274-3E41-B87E-712EF8A62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24B71B1-19F4-FA48-BEB6-16CEE6E2E997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16135352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C9A8787-4FAB-5A43-B913-B8B3E66F0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15191358-D1A3-ED4F-A42E-84276AD23CE5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3970F90-7542-B845-94DA-DA3B98121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D8809DC-07D6-E54E-91C2-D37FB8211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3369F4-511A-4A43-B934-EA1F010714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0A3BEF6-E08E-5547-B162-9F1F4074FBE2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262864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SF Pro Display Light" pitchFamily="2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6536C52-FEF0-D44E-9146-8548ADAAE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7B6E028C-9FBD-2A43-917C-E73B69262F65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50BC8ED-7708-EA43-B5DE-D028D9AC87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728085-CB81-514F-BA5A-2F3E89FD4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1D9247D-E4E8-2B40-BB24-5D557008E6A8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006543-71D8-0A4D-B152-515EA5B359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2" y="6423643"/>
            <a:ext cx="288172" cy="23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4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FAB8669-EAAF-8B42-9485-D5333B5C8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316C9705-BFA9-F048-9A81-F8439C76ABA6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52C367E-CDFB-C940-B13F-ACE5FB2B2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6F0103B-CDF6-BE4F-8BEE-F9D04F13A5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754534-BD37-9047-B77B-6F66CD09FD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45A6A3B-B091-BA44-BF04-3F2342688898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203561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F3553F3-8344-DC48-9DB4-5CEA25B8E4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F7DDCB1D-C2A6-1B4C-8FE1-73A2F9DFDB4D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CB1009-9025-7B4D-9DF7-CC93DBD05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CE4A1F7-56E4-F04F-AECA-CC58D6969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F9FE-4F13-9B48-B8EC-3504E0A25D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79A179B-291F-224B-84F6-FE4AAE9603B5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167510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27604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F Pro Display Light" pitchFamily="2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842BAAD-70CC-2842-8F37-92DEAC2378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AD886A8E-ACFD-7D43-B0DB-205ED8936734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9F4C745-340D-4B47-98B3-7C735A4CF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43103B3-BD46-6F4D-B985-6E56049FE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‹#›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30498A-5603-754D-8E70-80D664FA4C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061" y="6423643"/>
            <a:ext cx="288173" cy="230538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5F9AF1-7FBA-6A4E-997E-E4067D42D2CB}"/>
              </a:ext>
            </a:extLst>
          </p:cNvPr>
          <p:cNvSpPr txBox="1">
            <a:spLocks/>
          </p:cNvSpPr>
          <p:nvPr userDrawn="1"/>
        </p:nvSpPr>
        <p:spPr>
          <a:xfrm>
            <a:off x="1132234" y="6356350"/>
            <a:ext cx="37562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0" i="0" kern="1200">
                <a:solidFill>
                  <a:schemeClr val="tx1">
                    <a:tint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dirty="0">
                <a:latin typeface="SF Pro Display Light" pitchFamily="2" charset="0"/>
                <a:ea typeface="SF Pro Display Light" pitchFamily="2" charset="0"/>
              </a:rPr>
              <a:t>| Software Engineering Dept. – FIT@HCMUS</a:t>
            </a:r>
          </a:p>
        </p:txBody>
      </p:sp>
    </p:spTree>
    <p:extLst>
      <p:ext uri="{BB962C8B-B14F-4D97-AF65-F5344CB8AC3E}">
        <p14:creationId xmlns:p14="http://schemas.microsoft.com/office/powerpoint/2010/main" val="270061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78916" y="6356350"/>
            <a:ext cx="7707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16E09BEC-8711-9A41-8990-E57505C43F55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25915" y="6356350"/>
            <a:ext cx="4953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r>
              <a:rPr lang="en-US"/>
              <a:t>Nguyễn Đức Huy - Lập trình Web - NodeJS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fld id="{B3ED3DD5-9143-4642-A4D6-0A7ACBA827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87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4" r:id="rId4"/>
    <p:sldLayoutId id="2147483661" r:id="rId5"/>
    <p:sldLayoutId id="2147483662" r:id="rId6"/>
    <p:sldLayoutId id="2147483660" r:id="rId7"/>
    <p:sldLayoutId id="2147483663" r:id="rId8"/>
    <p:sldLayoutId id="2147483652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  <p:sldLayoutId id="2147483693" r:id="rId38"/>
    <p:sldLayoutId id="2147483694" r:id="rId39"/>
    <p:sldLayoutId id="2147483695" r:id="rId40"/>
    <p:sldLayoutId id="2147483696" r:id="rId41"/>
    <p:sldLayoutId id="2147483697" r:id="rId42"/>
    <p:sldLayoutId id="2147483698" r:id="rId43"/>
    <p:sldLayoutId id="2147483699" r:id="rId44"/>
    <p:sldLayoutId id="2147483700" r:id="rId45"/>
    <p:sldLayoutId id="2147483701" r:id="rId46"/>
    <p:sldLayoutId id="2147483702" r:id="rId47"/>
    <p:sldLayoutId id="2147483703" r:id="rId48"/>
    <p:sldLayoutId id="2147483704" r:id="rId49"/>
    <p:sldLayoutId id="2147483705" r:id="rId50"/>
    <p:sldLayoutId id="2147483706" r:id="rId51"/>
    <p:sldLayoutId id="2147483653" r:id="rId52"/>
    <p:sldLayoutId id="2147483654" r:id="rId53"/>
    <p:sldLayoutId id="2147483655" r:id="rId54"/>
    <p:sldLayoutId id="2147483656" r:id="rId55"/>
    <p:sldLayoutId id="2147483657" r:id="rId56"/>
    <p:sldLayoutId id="2147483658" r:id="rId57"/>
    <p:sldLayoutId id="2147483659" r:id="rId5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F Pro Display Light" pitchFamily="2" charset="0"/>
          <a:ea typeface="SF Pro Display Light" pitchFamily="2" charset="0"/>
          <a:cs typeface="SF Pro Display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b="0" i="0" kern="1200">
          <a:solidFill>
            <a:schemeClr val="tx1"/>
          </a:solidFill>
          <a:latin typeface="SF Pro Display Light" pitchFamily="2" charset="0"/>
          <a:ea typeface="SF Pro Display Light" pitchFamily="2" charset="0"/>
          <a:cs typeface="SF Pro Display Light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charset="2"/>
        <a:buChar char="§"/>
        <a:defRPr sz="2400" b="0" i="0" kern="1200">
          <a:solidFill>
            <a:schemeClr val="tx1"/>
          </a:solidFill>
          <a:latin typeface="SF Pro Display Light" pitchFamily="2" charset="0"/>
          <a:ea typeface="SF Pro Display Light" pitchFamily="2" charset="0"/>
          <a:cs typeface="SF Pro Display Light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charset="2"/>
        <a:buChar char="§"/>
        <a:defRPr sz="2000" b="0" i="0" kern="1200">
          <a:solidFill>
            <a:schemeClr val="tx1"/>
          </a:solidFill>
          <a:latin typeface="SF Pro Display Light" pitchFamily="2" charset="0"/>
          <a:ea typeface="SF Pro Display Light" pitchFamily="2" charset="0"/>
          <a:cs typeface="SF Pro Display Light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charset="2"/>
        <a:buChar char="§"/>
        <a:defRPr sz="1800" b="0" i="0" kern="1200">
          <a:solidFill>
            <a:schemeClr val="tx1"/>
          </a:solidFill>
          <a:latin typeface="SF Pro Display Light" pitchFamily="2" charset="0"/>
          <a:ea typeface="SF Pro Display Light" pitchFamily="2" charset="0"/>
          <a:cs typeface="SF Pro Display Light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charset="2"/>
        <a:buChar char="§"/>
        <a:defRPr sz="1800" b="0" i="0" kern="1200">
          <a:solidFill>
            <a:schemeClr val="tx1"/>
          </a:solidFill>
          <a:latin typeface="SF Pro Display Light" pitchFamily="2" charset="0"/>
          <a:ea typeface="SF Pro Display Light" pitchFamily="2" charset="0"/>
          <a:cs typeface="SF Pro Display Light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cloud.google.com/source-repositories" TargetMode="External"/><Relationship Id="rId3" Type="http://schemas.openxmlformats.org/officeDocument/2006/relationships/hyperlink" Target="https://gitlab.com/" TargetMode="External"/><Relationship Id="rId7" Type="http://schemas.openxmlformats.org/officeDocument/2006/relationships/hyperlink" Target="https://buddy.works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rhodecode.com/" TargetMode="External"/><Relationship Id="rId11" Type="http://schemas.openxmlformats.org/officeDocument/2006/relationships/image" Target="../media/image17.tiff"/><Relationship Id="rId5" Type="http://schemas.openxmlformats.org/officeDocument/2006/relationships/hyperlink" Target="https://www.fogbugz.com/version-control.html" TargetMode="External"/><Relationship Id="rId10" Type="http://schemas.openxmlformats.org/officeDocument/2006/relationships/image" Target="../media/image16.tiff"/><Relationship Id="rId4" Type="http://schemas.openxmlformats.org/officeDocument/2006/relationships/hyperlink" Target="https://bitbucket.org/" TargetMode="External"/><Relationship Id="rId9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3.tiff"/><Relationship Id="rId7" Type="http://schemas.openxmlformats.org/officeDocument/2006/relationships/image" Target="../media/image9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vi-VN" dirty="0">
                <a:cs typeface="Roboto Light" charset="0"/>
              </a:rPr>
              <a:t>Version control system (VCS) &amp; Git</a:t>
            </a:r>
            <a:endParaRPr lang="en-US" dirty="0">
              <a:cs typeface="Roboto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142008"/>
            <a:ext cx="9144000" cy="45043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Võ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Thịnh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Chuẩn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– </a:t>
            </a:r>
            <a:r>
              <a:rPr lang="en-US" dirty="0" err="1">
                <a:solidFill>
                  <a:schemeClr val="tx2"/>
                </a:solidFill>
              </a:rPr>
              <a:t>chuanvt@smartloyalty.tech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754880" y="2569842"/>
            <a:ext cx="2588455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754880" y="3952480"/>
            <a:ext cx="2588455" cy="0"/>
          </a:xfrm>
          <a:prstGeom prst="line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621378C-6E41-A849-82D7-F9CEC7CC8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074" y="4387604"/>
            <a:ext cx="1022066" cy="848314"/>
          </a:xfrm>
          <a:prstGeom prst="rect">
            <a:avLst/>
          </a:prstGeom>
        </p:spPr>
      </p:pic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F12DD5D4-DED5-503B-DE73-E430540CF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448" y="313325"/>
            <a:ext cx="4831103" cy="202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47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Pro Display Light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33106-0ADB-7540-89A1-06FA7D382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3</a:t>
            </a:r>
            <a:r>
              <a:rPr lang="en-US" sz="4000" b="0" dirty="0"/>
              <a:t>.1 </a:t>
            </a:r>
            <a:r>
              <a:rPr lang="en-US" sz="4000" b="0" dirty="0" err="1"/>
              <a:t>Cài</a:t>
            </a:r>
            <a:r>
              <a:rPr lang="en-US" sz="4000" b="0" dirty="0"/>
              <a:t> </a:t>
            </a:r>
            <a:r>
              <a:rPr lang="en-US" sz="4000" b="0" dirty="0" err="1"/>
              <a:t>đặt</a:t>
            </a:r>
            <a:r>
              <a:rPr lang="en-US" sz="4000" b="0" dirty="0"/>
              <a:t> Git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1530F4-FE44-B443-A7E4-58B0C9E12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Download: </a:t>
            </a:r>
            <a:r>
              <a:rPr lang="en-US" sz="2400" dirty="0">
                <a:hlinkClick r:id="rId2"/>
              </a:rPr>
              <a:t>https://git-scm.com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/>
              <a:t>Bật</a:t>
            </a:r>
            <a:r>
              <a:rPr lang="en-US" sz="2400" dirty="0"/>
              <a:t> Terminal </a:t>
            </a:r>
            <a:r>
              <a:rPr lang="en-US" sz="2400" dirty="0" err="1"/>
              <a:t>gõ</a:t>
            </a:r>
            <a:r>
              <a:rPr lang="en-US" sz="2400" dirty="0"/>
              <a:t> </a:t>
            </a:r>
            <a:r>
              <a:rPr lang="en-US" sz="2400" dirty="0" err="1"/>
              <a:t>lệnh</a:t>
            </a:r>
            <a:r>
              <a:rPr lang="en-US" sz="2400" dirty="0"/>
              <a:t> </a:t>
            </a:r>
            <a:r>
              <a:rPr lang="en-US" sz="2400" dirty="0" err="1"/>
              <a:t>kiểm</a:t>
            </a:r>
            <a:r>
              <a:rPr lang="en-US" sz="2400" dirty="0"/>
              <a:t> </a:t>
            </a:r>
            <a:r>
              <a:rPr lang="en-US" sz="2400" dirty="0" err="1"/>
              <a:t>tra</a:t>
            </a:r>
            <a:r>
              <a:rPr lang="en-US" sz="2400" dirty="0"/>
              <a:t> version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Github</a:t>
            </a:r>
            <a:r>
              <a:rPr lang="en-US" sz="2400" dirty="0"/>
              <a:t> </a:t>
            </a:r>
            <a:r>
              <a:rPr lang="en-US" sz="2400" dirty="0" err="1"/>
              <a:t>đã</a:t>
            </a:r>
            <a:r>
              <a:rPr lang="en-US" sz="2400" dirty="0"/>
              <a:t> </a:t>
            </a: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endParaRPr lang="en-US" sz="2400" dirty="0"/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$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git</a:t>
            </a:r>
            <a:r>
              <a:rPr lang="en-US" sz="2000" dirty="0"/>
              <a:t> </a:t>
            </a:r>
            <a:r>
              <a:rPr lang="en-US" sz="2000" i="1" dirty="0">
                <a:solidFill>
                  <a:srgbClr val="0070C0"/>
                </a:solidFill>
              </a:rPr>
              <a:t>--version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00061B-D310-9842-9ECA-4A0FCC593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975" y="4616230"/>
            <a:ext cx="4042409" cy="1297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16A804-41D8-A149-8FFC-649618AD9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877" y="546226"/>
            <a:ext cx="3440603" cy="338899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5FCC2C-27C7-8D40-85F7-3C55D5C86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10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25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F4858-01CB-1048-A1A6-8B2447148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b="0" dirty="0"/>
              <a:t>.2 – </a:t>
            </a:r>
            <a:r>
              <a:rPr lang="en-US" b="0" dirty="0" err="1"/>
              <a:t>Đăng</a:t>
            </a:r>
            <a:r>
              <a:rPr lang="en-US" b="0" dirty="0"/>
              <a:t> </a:t>
            </a:r>
            <a:r>
              <a:rPr lang="en-US" b="0" dirty="0" err="1"/>
              <a:t>ký</a:t>
            </a:r>
            <a:r>
              <a:rPr lang="en-US" b="0" dirty="0"/>
              <a:t> </a:t>
            </a:r>
            <a:r>
              <a:rPr lang="en-US" b="0" dirty="0" err="1"/>
              <a:t>tài</a:t>
            </a:r>
            <a:r>
              <a:rPr lang="en-US" b="0" dirty="0"/>
              <a:t> </a:t>
            </a:r>
            <a:r>
              <a:rPr lang="en-US" b="0" dirty="0" err="1"/>
              <a:t>khoản</a:t>
            </a:r>
            <a:r>
              <a:rPr lang="en-US" b="0" dirty="0"/>
              <a:t> </a:t>
            </a:r>
            <a:r>
              <a:rPr lang="en-US" b="0" dirty="0" err="1"/>
              <a:t>Github</a:t>
            </a:r>
            <a:r>
              <a:rPr lang="en-US" b="0" dirty="0"/>
              <a:t>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F6ADC-CAF8-4949-AE8F-EE122757E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</a:t>
            </a:r>
            <a:endParaRPr lang="en-US" dirty="0"/>
          </a:p>
          <a:p>
            <a:r>
              <a:rPr lang="en-US" dirty="0"/>
              <a:t>Gitlab: </a:t>
            </a:r>
            <a:r>
              <a:rPr lang="en-US" dirty="0">
                <a:hlinkClick r:id="rId3"/>
              </a:rPr>
              <a:t>https://gitlab.com</a:t>
            </a:r>
            <a:endParaRPr lang="en-US" dirty="0"/>
          </a:p>
          <a:p>
            <a:r>
              <a:rPr lang="en-US" dirty="0"/>
              <a:t>Bitbucket: </a:t>
            </a:r>
            <a:r>
              <a:rPr lang="en-US" dirty="0">
                <a:hlinkClick r:id="rId4"/>
              </a:rPr>
              <a:t>https://bitbucket.org</a:t>
            </a:r>
            <a:r>
              <a:rPr lang="en-US" dirty="0"/>
              <a:t> </a:t>
            </a:r>
          </a:p>
          <a:p>
            <a:r>
              <a:rPr lang="en-US" dirty="0"/>
              <a:t>Kiln: </a:t>
            </a:r>
            <a:r>
              <a:rPr lang="en-US" dirty="0">
                <a:hlinkClick r:id="rId5"/>
              </a:rPr>
              <a:t>https://www.fogbugz.com/version-control.html</a:t>
            </a:r>
            <a:endParaRPr lang="en-US" dirty="0"/>
          </a:p>
          <a:p>
            <a:r>
              <a:rPr lang="en-US" dirty="0" err="1"/>
              <a:t>RhodeCode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https://rhodecode.com</a:t>
            </a:r>
            <a:endParaRPr lang="en-US" dirty="0"/>
          </a:p>
          <a:p>
            <a:r>
              <a:rPr lang="en-US" dirty="0"/>
              <a:t>Buddy: </a:t>
            </a:r>
            <a:r>
              <a:rPr lang="en-US" dirty="0">
                <a:hlinkClick r:id="rId7"/>
              </a:rPr>
              <a:t>https://buddy.works</a:t>
            </a:r>
            <a:r>
              <a:rPr lang="en-US" b="1" dirty="0"/>
              <a:t> </a:t>
            </a:r>
            <a:endParaRPr lang="en-US" dirty="0"/>
          </a:p>
          <a:p>
            <a:r>
              <a:rPr lang="en-US" dirty="0"/>
              <a:t>Google Cloud Source Repository: </a:t>
            </a:r>
            <a:r>
              <a:rPr lang="en-US" dirty="0">
                <a:hlinkClick r:id="rId8"/>
              </a:rPr>
              <a:t>https://cloud.google.com/source-repositories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490CD-67F5-D044-AD9C-2B6161BC5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</p:spPr>
        <p:txBody>
          <a:bodyPr/>
          <a:lstStyle/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11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9575B6-8B76-9746-8CE1-47D061900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1569" y="1646238"/>
            <a:ext cx="2607347" cy="865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D2299D-A457-B64A-AF94-55849AA67B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2634" y="2759005"/>
            <a:ext cx="2464619" cy="874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1A3F42-0411-7443-B1BA-2C52E0B221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4437" y="4081276"/>
            <a:ext cx="2809363" cy="62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27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36443-769E-5140-88DC-7D65AD8B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3</a:t>
            </a:r>
            <a:r>
              <a:rPr lang="en-US" b="0" dirty="0"/>
              <a:t>.3 – UI tool for 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9F0E6-16B5-934A-A723-3A41C8881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708" y="6356350"/>
            <a:ext cx="5040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prstClr val="black">
                    <a:tint val="75000"/>
                  </a:prstClr>
                </a:solidFill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SF Pro Display Light" pitchFamily="2" charset="0"/>
                <a:ea typeface="SF Pro Display Light" pitchFamily="2" charset="0"/>
              </a:rPr>
              <a:pPr>
                <a:spcAft>
                  <a:spcPts val="600"/>
                </a:spcAft>
              </a:pPr>
              <a:t>12</a:t>
            </a:fld>
            <a:endParaRPr lang="en-US" sz="1200" dirty="0">
              <a:solidFill>
                <a:prstClr val="black">
                  <a:tint val="75000"/>
                </a:prstClr>
              </a:solidFill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DFE8565-23ED-A440-8CFF-454437768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24" y="1690689"/>
            <a:ext cx="3562589" cy="247330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9D3354B-BB1E-B349-AD9E-B399B0F96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567" y="2788020"/>
            <a:ext cx="3429439" cy="2155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DEA8F65-DB96-3742-8C4C-224428E1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593" y="3429000"/>
            <a:ext cx="3630645" cy="2269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4E189B0-A900-214A-96E1-C956B2E58E50}"/>
              </a:ext>
            </a:extLst>
          </p:cNvPr>
          <p:cNvSpPr/>
          <p:nvPr/>
        </p:nvSpPr>
        <p:spPr>
          <a:xfrm>
            <a:off x="1148634" y="4163997"/>
            <a:ext cx="1840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6666"/>
                </a:solidFill>
                <a:latin typeface="Helvetica Neue" panose="02000503000000020004" pitchFamily="2" charset="0"/>
              </a:rPr>
              <a:t>GitHub Desktop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6FFDF5-F0CB-1E4A-B121-F3294BB76384}"/>
              </a:ext>
            </a:extLst>
          </p:cNvPr>
          <p:cNvSpPr/>
          <p:nvPr/>
        </p:nvSpPr>
        <p:spPr>
          <a:xfrm>
            <a:off x="9544028" y="5831152"/>
            <a:ext cx="1208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666666"/>
                </a:solidFill>
                <a:latin typeface="Helvetica Neue" panose="02000503000000020004" pitchFamily="2" charset="0"/>
              </a:rPr>
              <a:t>GitKraken</a:t>
            </a:r>
            <a:endParaRPr lang="en-US" dirty="0">
              <a:solidFill>
                <a:srgbClr val="666666"/>
              </a:solidFill>
              <a:latin typeface="Helvetica Neue" panose="02000503000000020004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9D0F0B-48A8-0E41-9292-B1AD06B2C1E7}"/>
              </a:ext>
            </a:extLst>
          </p:cNvPr>
          <p:cNvSpPr/>
          <p:nvPr/>
        </p:nvSpPr>
        <p:spPr>
          <a:xfrm>
            <a:off x="5390871" y="5232532"/>
            <a:ext cx="1410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6666"/>
                </a:solidFill>
                <a:latin typeface="Helvetica Neue" panose="02000503000000020004" pitchFamily="2" charset="0"/>
              </a:rPr>
              <a:t>Source Tree</a:t>
            </a:r>
          </a:p>
        </p:txBody>
      </p:sp>
    </p:spTree>
    <p:extLst>
      <p:ext uri="{BB962C8B-B14F-4D97-AF65-F5344CB8AC3E}">
        <p14:creationId xmlns:p14="http://schemas.microsoft.com/office/powerpoint/2010/main" val="4159979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GIT</a:t>
            </a:r>
          </a:p>
        </p:txBody>
      </p:sp>
      <p:sp>
        <p:nvSpPr>
          <p:cNvPr id="5" name="Oval 4"/>
          <p:cNvSpPr/>
          <p:nvPr/>
        </p:nvSpPr>
        <p:spPr>
          <a:xfrm>
            <a:off x="5062708" y="1946508"/>
            <a:ext cx="1980000" cy="19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0" dirty="0">
                <a:solidFill>
                  <a:schemeClr val="accent5">
                    <a:lumMod val="50000"/>
                  </a:schemeClr>
                </a:solidFill>
                <a:latin typeface="SF Pro Display Light" pitchFamily="2" charset="0"/>
                <a:ea typeface="SF Pro Display Light" pitchFamily="2" charset="0"/>
                <a:cs typeface="Calibri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25705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4B7C1DD-857C-4D03-AAB3-C5C95BD51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500831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Pro Display Light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31799-871E-BF46-BE9A-3E7A9A27C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713140" cy="1344975"/>
          </a:xfrm>
        </p:spPr>
        <p:txBody>
          <a:bodyPr>
            <a:normAutofit/>
          </a:bodyPr>
          <a:lstStyle/>
          <a:p>
            <a:r>
              <a:rPr lang="en-US" sz="4000" dirty="0"/>
              <a:t>4</a:t>
            </a:r>
            <a:r>
              <a:rPr lang="en-US" sz="4000" b="0" dirty="0"/>
              <a:t>.1 - </a:t>
            </a:r>
            <a:r>
              <a:rPr lang="en-US" sz="4000" b="0" dirty="0" err="1"/>
              <a:t>Tại</a:t>
            </a:r>
            <a:r>
              <a:rPr lang="en-US" sz="4000" b="0" dirty="0"/>
              <a:t> </a:t>
            </a:r>
            <a:r>
              <a:rPr lang="en-US" sz="4000" b="0" dirty="0" err="1"/>
              <a:t>sao</a:t>
            </a:r>
            <a:r>
              <a:rPr lang="en-US" sz="4000" b="0" dirty="0"/>
              <a:t> </a:t>
            </a:r>
            <a:r>
              <a:rPr lang="en-US" sz="4000" b="0" dirty="0" err="1"/>
              <a:t>cần</a:t>
            </a:r>
            <a:r>
              <a:rPr lang="en-US" sz="4000" b="0" dirty="0"/>
              <a:t> </a:t>
            </a:r>
            <a:r>
              <a:rPr lang="en-US" sz="4000" b="0" dirty="0" err="1"/>
              <a:t>quản</a:t>
            </a:r>
            <a:r>
              <a:rPr lang="en-US" sz="4000" b="0" dirty="0"/>
              <a:t> </a:t>
            </a:r>
            <a:r>
              <a:rPr lang="en-US" sz="4000" b="0" dirty="0" err="1"/>
              <a:t>lý</a:t>
            </a:r>
            <a:r>
              <a:rPr lang="en-US" sz="4000" b="0" dirty="0"/>
              <a:t> </a:t>
            </a:r>
            <a:r>
              <a:rPr lang="en-US" sz="4000" b="0" dirty="0" err="1"/>
              <a:t>mã</a:t>
            </a:r>
            <a:r>
              <a:rPr lang="en-US" sz="4000" b="0" dirty="0"/>
              <a:t> </a:t>
            </a:r>
            <a:r>
              <a:rPr lang="en-US" sz="4000" b="0" dirty="0" err="1"/>
              <a:t>nguồn</a:t>
            </a:r>
            <a:r>
              <a:rPr lang="en-US" sz="4000" b="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88D2F-A1B1-3F4E-BF4C-7B7F5EB5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870" y="404944"/>
            <a:ext cx="3752090" cy="15621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17EDB-1D37-D549-A3F6-18F172672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4" y="2121762"/>
            <a:ext cx="6723145" cy="3626917"/>
          </a:xfrm>
        </p:spPr>
        <p:txBody>
          <a:bodyPr>
            <a:normAutofit/>
          </a:bodyPr>
          <a:lstStyle/>
          <a:p>
            <a:r>
              <a:rPr lang="en-US" sz="2400"/>
              <a:t>Vấn đề hiện tại:</a:t>
            </a:r>
          </a:p>
          <a:p>
            <a:pPr lvl="1"/>
            <a:r>
              <a:rPr lang="en-US" dirty="0"/>
              <a:t>Project </a:t>
            </a:r>
            <a:r>
              <a:rPr lang="en-US"/>
              <a:t>có</a:t>
            </a:r>
            <a:r>
              <a:rPr lang="en-US" dirty="0"/>
              <a:t> </a:t>
            </a:r>
            <a:r>
              <a:rPr lang="en-US"/>
              <a:t>quá</a:t>
            </a:r>
            <a:r>
              <a:rPr lang="en-US" dirty="0"/>
              <a:t> </a:t>
            </a:r>
            <a:r>
              <a:rPr lang="en-US"/>
              <a:t>nhiều</a:t>
            </a:r>
            <a:r>
              <a:rPr lang="en-US" dirty="0"/>
              <a:t> file.</a:t>
            </a:r>
          </a:p>
          <a:p>
            <a:pPr lvl="1"/>
            <a:r>
              <a:rPr lang="en-US" dirty="0"/>
              <a:t>File </a:t>
            </a:r>
            <a:r>
              <a:rPr lang="en-US"/>
              <a:t>thay</a:t>
            </a:r>
            <a:r>
              <a:rPr lang="en-US" dirty="0"/>
              <a:t> </a:t>
            </a:r>
            <a:r>
              <a:rPr lang="en-US"/>
              <a:t>đổi</a:t>
            </a:r>
            <a:r>
              <a:rPr lang="en-US" dirty="0"/>
              <a:t> </a:t>
            </a:r>
            <a:r>
              <a:rPr lang="en-US"/>
              <a:t>quá</a:t>
            </a:r>
            <a:r>
              <a:rPr lang="en-US" dirty="0"/>
              <a:t> </a:t>
            </a:r>
            <a:r>
              <a:rPr lang="en-US"/>
              <a:t>nhiều</a:t>
            </a:r>
            <a:r>
              <a:rPr lang="en-US" dirty="0"/>
              <a:t> </a:t>
            </a:r>
            <a:r>
              <a:rPr lang="en-US"/>
              <a:t>lần</a:t>
            </a:r>
            <a:r>
              <a:rPr lang="en-US" dirty="0"/>
              <a:t> (version).</a:t>
            </a:r>
          </a:p>
          <a:p>
            <a:pPr lvl="1"/>
            <a:r>
              <a:rPr lang="en-US"/>
              <a:t>Nhiều</a:t>
            </a:r>
            <a:r>
              <a:rPr lang="en-US" dirty="0"/>
              <a:t> </a:t>
            </a:r>
            <a:r>
              <a:rPr lang="en-US"/>
              <a:t>người</a:t>
            </a:r>
            <a:r>
              <a:rPr lang="en-US" dirty="0"/>
              <a:t> </a:t>
            </a:r>
            <a:r>
              <a:rPr lang="en-US"/>
              <a:t>cùng</a:t>
            </a:r>
            <a:r>
              <a:rPr lang="en-US" dirty="0"/>
              <a:t> </a:t>
            </a:r>
            <a:r>
              <a:rPr lang="en-US"/>
              <a:t>thay</a:t>
            </a:r>
            <a:r>
              <a:rPr lang="en-US" dirty="0"/>
              <a:t> </a:t>
            </a:r>
            <a:r>
              <a:rPr lang="en-US"/>
              <a:t>đổi</a:t>
            </a:r>
            <a:r>
              <a:rPr lang="en-US" dirty="0"/>
              <a:t> </a:t>
            </a:r>
            <a:r>
              <a:rPr lang="en-US"/>
              <a:t>nội</a:t>
            </a:r>
            <a:r>
              <a:rPr lang="en-US" dirty="0"/>
              <a:t> dung </a:t>
            </a:r>
            <a:r>
              <a:rPr lang="en-US"/>
              <a:t>của</a:t>
            </a:r>
            <a:r>
              <a:rPr lang="en-US" dirty="0"/>
              <a:t> </a:t>
            </a:r>
            <a:r>
              <a:rPr lang="en-US"/>
              <a:t>một</a:t>
            </a:r>
            <a:r>
              <a:rPr lang="en-US" dirty="0"/>
              <a:t> file.</a:t>
            </a:r>
          </a:p>
          <a:p>
            <a:pPr lvl="1"/>
            <a:r>
              <a:rPr lang="en-US"/>
              <a:t>Cần</a:t>
            </a:r>
            <a:r>
              <a:rPr lang="en-US" dirty="0"/>
              <a:t> </a:t>
            </a:r>
            <a:r>
              <a:rPr lang="en-US"/>
              <a:t>lấy</a:t>
            </a:r>
            <a:r>
              <a:rPr lang="en-US" dirty="0"/>
              <a:t> </a:t>
            </a:r>
            <a:r>
              <a:rPr lang="en-US"/>
              <a:t>lại</a:t>
            </a:r>
            <a:r>
              <a:rPr lang="en-US" dirty="0"/>
              <a:t> </a:t>
            </a:r>
            <a:r>
              <a:rPr lang="en-US"/>
              <a:t>một</a:t>
            </a:r>
            <a:r>
              <a:rPr lang="en-US" dirty="0"/>
              <a:t> version </a:t>
            </a:r>
            <a:r>
              <a:rPr lang="en-US"/>
              <a:t>trước</a:t>
            </a:r>
            <a:r>
              <a:rPr lang="en-US" dirty="0"/>
              <a:t> </a:t>
            </a:r>
            <a:r>
              <a:rPr lang="en-US"/>
              <a:t>đó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EE29E8-2BF3-3D4E-8537-0CAC2F588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4622495"/>
            <a:ext cx="3742087" cy="1480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E30DE1-B122-9040-AD5A-18153C21F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2121762"/>
            <a:ext cx="3732084" cy="168062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7DF3E-7253-944D-BB76-8EE42B693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>
                <a:spcAft>
                  <a:spcPts val="600"/>
                </a:spcAft>
              </a:pPr>
              <a:t>14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59A83EE7-3212-A543-B1EB-BF7C8E750F29}"/>
              </a:ext>
            </a:extLst>
          </p:cNvPr>
          <p:cNvSpPr/>
          <p:nvPr/>
        </p:nvSpPr>
        <p:spPr>
          <a:xfrm rot="5400000">
            <a:off x="9799023" y="4019187"/>
            <a:ext cx="440837" cy="25834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246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B3F3-1E0C-654C-8BE8-1F287543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4</a:t>
            </a:r>
            <a:r>
              <a:rPr lang="en-US" b="0" dirty="0"/>
              <a:t>.2 – GIT – </a:t>
            </a:r>
            <a:r>
              <a:rPr lang="en-US" b="0" dirty="0" err="1"/>
              <a:t>các</a:t>
            </a:r>
            <a:r>
              <a:rPr lang="en-US" b="0" dirty="0"/>
              <a:t> </a:t>
            </a:r>
            <a:r>
              <a:rPr lang="en-US" b="0" dirty="0" err="1"/>
              <a:t>khái</a:t>
            </a:r>
            <a:r>
              <a:rPr lang="en-US" b="0" dirty="0"/>
              <a:t> </a:t>
            </a:r>
            <a:r>
              <a:rPr lang="en-US" b="0" dirty="0" err="1"/>
              <a:t>niệm</a:t>
            </a:r>
            <a:r>
              <a:rPr lang="en-US" b="0" dirty="0"/>
              <a:t> </a:t>
            </a:r>
            <a:r>
              <a:rPr lang="en-US" b="0" dirty="0" err="1"/>
              <a:t>cơ</a:t>
            </a:r>
            <a:r>
              <a:rPr lang="en-US" b="0" dirty="0"/>
              <a:t> </a:t>
            </a:r>
            <a:r>
              <a:rPr lang="en-US" b="0" dirty="0" err="1"/>
              <a:t>bản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8A245-92BC-4A44-9BCD-3A272BC85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69" y="2099051"/>
            <a:ext cx="6971070" cy="3546970"/>
          </a:xfrm>
        </p:spPr>
        <p:txBody>
          <a:bodyPr>
            <a:normAutofit/>
          </a:bodyPr>
          <a:lstStyle/>
          <a:p>
            <a:r>
              <a:rPr lang="en-US" sz="2000" dirty="0" err="1"/>
              <a:t>Khái</a:t>
            </a:r>
            <a:r>
              <a:rPr lang="en-US" sz="2000" dirty="0"/>
              <a:t> </a:t>
            </a:r>
            <a:r>
              <a:rPr lang="en-US" sz="2000" dirty="0" err="1"/>
              <a:t>niệm</a:t>
            </a:r>
            <a:r>
              <a:rPr lang="en-US" sz="2000" dirty="0"/>
              <a:t> </a:t>
            </a: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chemeClr val="accent3"/>
                </a:solidFill>
              </a:rPr>
              <a:t>Repository</a:t>
            </a:r>
            <a:r>
              <a:rPr lang="en-US" sz="2000" dirty="0"/>
              <a:t> – </a:t>
            </a:r>
            <a:r>
              <a:rPr lang="en-US" sz="2000" dirty="0" err="1"/>
              <a:t>kho</a:t>
            </a:r>
            <a:r>
              <a:rPr lang="en-US" sz="2000" dirty="0"/>
              <a:t> </a:t>
            </a:r>
            <a:r>
              <a:rPr lang="en-US" sz="2000" dirty="0" err="1"/>
              <a:t>chứa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nguồn</a:t>
            </a:r>
            <a:endParaRPr lang="en-US" sz="2000" dirty="0"/>
          </a:p>
          <a:p>
            <a:pPr lvl="2"/>
            <a:r>
              <a:rPr lang="en-US" b="1" i="1" dirty="0">
                <a:solidFill>
                  <a:srgbClr val="00B050"/>
                </a:solidFill>
              </a:rPr>
              <a:t>Working Directory </a:t>
            </a:r>
            <a:r>
              <a:rPr lang="en-US" dirty="0"/>
              <a:t>–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(</a:t>
            </a:r>
            <a:r>
              <a:rPr lang="en-US" dirty="0" err="1"/>
              <a:t>đang</a:t>
            </a:r>
            <a:r>
              <a:rPr lang="en-US" dirty="0"/>
              <a:t> code)</a:t>
            </a:r>
          </a:p>
          <a:p>
            <a:pPr lvl="2"/>
            <a:r>
              <a:rPr lang="en-US" b="1" i="1" dirty="0">
                <a:solidFill>
                  <a:srgbClr val="00B050"/>
                </a:solidFill>
              </a:rPr>
              <a:t>Local Repository </a:t>
            </a:r>
            <a:r>
              <a:rPr lang="en-US" dirty="0"/>
              <a:t>–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(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i="1" dirty="0">
                <a:solidFill>
                  <a:srgbClr val="0070C0"/>
                </a:solidFill>
              </a:rPr>
              <a:t>.git</a:t>
            </a:r>
            <a:r>
              <a:rPr lang="en-US" dirty="0"/>
              <a:t>)</a:t>
            </a:r>
          </a:p>
          <a:p>
            <a:pPr lvl="2"/>
            <a:r>
              <a:rPr lang="en-US" b="1" i="1" dirty="0">
                <a:solidFill>
                  <a:srgbClr val="00B050"/>
                </a:solidFill>
              </a:rPr>
              <a:t>Remote Repository </a:t>
            </a:r>
            <a:r>
              <a:rPr lang="en-US" dirty="0"/>
              <a:t>–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(</a:t>
            </a:r>
            <a:r>
              <a:rPr lang="en-US" i="1" dirty="0">
                <a:solidFill>
                  <a:srgbClr val="0070C0"/>
                </a:solidFill>
              </a:rPr>
              <a:t>Server</a:t>
            </a:r>
            <a:r>
              <a:rPr lang="en-US" dirty="0"/>
              <a:t>)</a:t>
            </a:r>
          </a:p>
          <a:p>
            <a:pPr lvl="1"/>
            <a:r>
              <a:rPr lang="en-US" sz="2000" b="1" dirty="0">
                <a:solidFill>
                  <a:schemeClr val="accent3"/>
                </a:solidFill>
              </a:rPr>
              <a:t>Branch</a:t>
            </a:r>
            <a:r>
              <a:rPr lang="en-US" sz="2000" dirty="0"/>
              <a:t> – </a:t>
            </a:r>
            <a:r>
              <a:rPr lang="en-US" sz="2000" dirty="0" err="1"/>
              <a:t>nhánh</a:t>
            </a:r>
            <a:r>
              <a:rPr lang="en-US" sz="2000" dirty="0"/>
              <a:t> </a:t>
            </a:r>
            <a:r>
              <a:rPr lang="en-US" sz="2000" dirty="0" err="1"/>
              <a:t>mã</a:t>
            </a:r>
            <a:r>
              <a:rPr lang="en-US" sz="2000" dirty="0"/>
              <a:t> </a:t>
            </a:r>
            <a:r>
              <a:rPr lang="en-US" sz="2000" dirty="0" err="1"/>
              <a:t>nguồn</a:t>
            </a:r>
            <a:r>
              <a:rPr lang="en-US" sz="2000" dirty="0"/>
              <a:t> </a:t>
            </a:r>
            <a:r>
              <a:rPr lang="en-US" sz="2000" dirty="0">
                <a:sym typeface="Wingdings" pitchFamily="2" charset="2"/>
              </a:rPr>
              <a:t> </a:t>
            </a:r>
            <a:r>
              <a:rPr lang="en-US" sz="2000" dirty="0" err="1">
                <a:sym typeface="Wingdings" pitchFamily="2" charset="2"/>
              </a:rPr>
              <a:t>nhánh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chính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là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b="1" dirty="0">
                <a:solidFill>
                  <a:schemeClr val="accent2"/>
                </a:solidFill>
                <a:sym typeface="Wingdings" pitchFamily="2" charset="2"/>
              </a:rPr>
              <a:t>Master</a:t>
            </a:r>
            <a:endParaRPr lang="en-US" sz="2000" b="1" dirty="0">
              <a:solidFill>
                <a:schemeClr val="accent3"/>
              </a:solidFill>
              <a:sym typeface="Wingdings" pitchFamily="2" charset="2"/>
            </a:endParaRPr>
          </a:p>
          <a:p>
            <a:pPr lvl="1"/>
            <a:r>
              <a:rPr lang="en-US" sz="2000" b="1" dirty="0">
                <a:solidFill>
                  <a:schemeClr val="accent3"/>
                </a:solidFill>
              </a:rPr>
              <a:t>Tag </a:t>
            </a:r>
            <a:r>
              <a:rPr lang="en-US" sz="2000" dirty="0"/>
              <a:t>–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dấu</a:t>
            </a:r>
            <a:r>
              <a:rPr lang="en-US" sz="2000" dirty="0"/>
              <a:t> version (release)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D6FA1-8CE0-9C41-B207-BDAFB133D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F Pro Display Light" pitchFamily="2" charset="0"/>
                <a:ea typeface="SF Pro Display Light" pitchFamily="2" charset="0"/>
              </a:rPr>
              <a:pPr>
                <a:spcAft>
                  <a:spcPts val="600"/>
                </a:spcAft>
              </a:pPr>
              <a:t>15</a:t>
            </a:fld>
            <a:endParaRPr lang="en-US" sz="1200" dirty="0">
              <a:solidFill>
                <a:prstClr val="black">
                  <a:lumMod val="50000"/>
                  <a:lumOff val="50000"/>
                </a:prstClr>
              </a:solidFill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33508E-97A3-2E4D-9F02-60DF114F9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43" y="3441383"/>
            <a:ext cx="3846299" cy="2268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51A3DE-AE4B-4D44-A40E-7B38DEA7F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66" y="2134120"/>
            <a:ext cx="2311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4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4B80-F7CF-1449-8282-71645EE6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="0" dirty="0"/>
              <a:t>.2 – GIT – </a:t>
            </a:r>
            <a:r>
              <a:rPr lang="en-US" b="0" dirty="0" err="1"/>
              <a:t>Các</a:t>
            </a:r>
            <a:r>
              <a:rPr lang="en-US" b="0" dirty="0"/>
              <a:t> </a:t>
            </a:r>
            <a:r>
              <a:rPr lang="en-US" b="0" dirty="0" err="1"/>
              <a:t>khái</a:t>
            </a:r>
            <a:r>
              <a:rPr lang="en-US" b="0" dirty="0"/>
              <a:t> </a:t>
            </a:r>
            <a:r>
              <a:rPr lang="en-US" b="0" dirty="0" err="1"/>
              <a:t>niệm</a:t>
            </a:r>
            <a:r>
              <a:rPr lang="en-US" b="0" dirty="0"/>
              <a:t> </a:t>
            </a:r>
            <a:r>
              <a:rPr lang="en-US" b="0" dirty="0" err="1"/>
              <a:t>cơ</a:t>
            </a:r>
            <a:r>
              <a:rPr lang="en-US" b="0" dirty="0"/>
              <a:t> </a:t>
            </a:r>
            <a:r>
              <a:rPr lang="en-US" b="0" dirty="0" err="1"/>
              <a:t>bản</a:t>
            </a:r>
            <a:r>
              <a:rPr lang="en-US" b="0" dirty="0"/>
              <a:t> (</a:t>
            </a:r>
            <a:r>
              <a:rPr lang="en-US" b="0" dirty="0" err="1"/>
              <a:t>tt</a:t>
            </a:r>
            <a:r>
              <a:rPr lang="en-US" b="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4730-63CD-3A44-BCFD-532A785FF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379"/>
            <a:ext cx="10515600" cy="4351338"/>
          </a:xfrm>
        </p:spPr>
        <p:txBody>
          <a:bodyPr/>
          <a:lstStyle/>
          <a:p>
            <a:r>
              <a:rPr lang="en-US" dirty="0"/>
              <a:t>Thao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Add</a:t>
            </a:r>
          </a:p>
          <a:p>
            <a:pPr lvl="1"/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file/folder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commit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  <a:p>
            <a:r>
              <a:rPr lang="en-US" dirty="0"/>
              <a:t>Thao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Commit</a:t>
            </a:r>
          </a:p>
          <a:p>
            <a:pPr lvl="1"/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hay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file/folder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b="1" i="1" dirty="0">
                <a:solidFill>
                  <a:schemeClr val="accent2"/>
                </a:solidFill>
              </a:rPr>
              <a:t>Local repository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Tip:</a:t>
            </a:r>
          </a:p>
          <a:p>
            <a:pPr lvl="2"/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2 hay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commit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ỹ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: </a:t>
            </a:r>
            <a:r>
              <a:rPr lang="en-US" i="1" dirty="0" err="1">
                <a:solidFill>
                  <a:schemeClr val="accent2"/>
                </a:solidFill>
              </a:rPr>
              <a:t>Thêm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i="1" dirty="0" err="1">
                <a:solidFill>
                  <a:schemeClr val="accent2"/>
                </a:solidFill>
              </a:rPr>
              <a:t>chức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i="1" dirty="0" err="1">
                <a:solidFill>
                  <a:schemeClr val="accent2"/>
                </a:solidFill>
              </a:rPr>
              <a:t>năng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 1 commit</a:t>
            </a:r>
            <a:r>
              <a:rPr lang="en-US" dirty="0">
                <a:sym typeface="Wingdings" pitchFamily="2" charset="2"/>
              </a:rPr>
              <a:t>; </a:t>
            </a:r>
            <a:r>
              <a:rPr lang="en-US" dirty="0" err="1">
                <a:solidFill>
                  <a:schemeClr val="accent1"/>
                </a:solidFill>
                <a:sym typeface="Wingdings" pitchFamily="2" charset="2"/>
              </a:rPr>
              <a:t>Sửa</a:t>
            </a:r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 </a:t>
            </a:r>
            <a:r>
              <a:rPr lang="en-US" dirty="0" err="1">
                <a:solidFill>
                  <a:schemeClr val="accent1"/>
                </a:solidFill>
                <a:sym typeface="Wingdings" pitchFamily="2" charset="2"/>
              </a:rPr>
              <a:t>lỗi</a:t>
            </a:r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  1 commit</a:t>
            </a:r>
          </a:p>
          <a:p>
            <a:pPr lvl="2"/>
            <a:r>
              <a:rPr lang="en-US" dirty="0" err="1">
                <a:sym typeface="Wingdings" pitchFamily="2" charset="2"/>
              </a:rPr>
              <a:t>Phải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điền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thông</a:t>
            </a:r>
            <a:r>
              <a:rPr lang="en-US" dirty="0">
                <a:sym typeface="Wingdings" pitchFamily="2" charset="2"/>
              </a:rPr>
              <a:t> tin commit (comment) </a:t>
            </a:r>
            <a:r>
              <a:rPr lang="en-US" dirty="0" err="1">
                <a:sym typeface="Wingdings" pitchFamily="2" charset="2"/>
              </a:rPr>
              <a:t>cho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lần</a:t>
            </a:r>
            <a:r>
              <a:rPr lang="en-US" dirty="0">
                <a:sym typeface="Wingdings" pitchFamily="2" charset="2"/>
              </a:rPr>
              <a:t> commit </a:t>
            </a:r>
            <a:r>
              <a:rPr lang="en-US" dirty="0" err="1">
                <a:sym typeface="Wingdings" pitchFamily="2" charset="2"/>
              </a:rPr>
              <a:t>đó</a:t>
            </a:r>
            <a:r>
              <a:rPr lang="en-US" dirty="0">
                <a:sym typeface="Wingdings" pitchFamily="2" charset="2"/>
              </a:rPr>
              <a:t>. </a:t>
            </a:r>
            <a:r>
              <a:rPr lang="en-US" dirty="0" err="1">
                <a:sym typeface="Wingdings" pitchFamily="2" charset="2"/>
              </a:rPr>
              <a:t>Giải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thích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gồm</a:t>
            </a:r>
            <a:r>
              <a:rPr lang="en-US" dirty="0">
                <a:sym typeface="Wingdings" pitchFamily="2" charset="2"/>
              </a:rPr>
              <a:t> 2 </a:t>
            </a:r>
            <a:r>
              <a:rPr lang="en-US" dirty="0" err="1">
                <a:sym typeface="Wingdings" pitchFamily="2" charset="2"/>
              </a:rPr>
              <a:t>phần</a:t>
            </a:r>
            <a:r>
              <a:rPr lang="en-US" dirty="0">
                <a:sym typeface="Wingdings" pitchFamily="2" charset="2"/>
              </a:rPr>
              <a:t>:</a:t>
            </a:r>
          </a:p>
          <a:p>
            <a:pPr lvl="3"/>
            <a:r>
              <a:rPr lang="en-US" dirty="0" err="1">
                <a:sym typeface="Wingdings" pitchFamily="2" charset="2"/>
              </a:rPr>
              <a:t>Tóm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tắt</a:t>
            </a:r>
            <a:r>
              <a:rPr lang="en-US" dirty="0">
                <a:sym typeface="Wingdings" pitchFamily="2" charset="2"/>
              </a:rPr>
              <a:t> (short comment): </a:t>
            </a:r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[Team]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[BE/FE]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[Function Code</a:t>
            </a:r>
            <a:r>
              <a:rPr lang="en-US" dirty="0">
                <a:solidFill>
                  <a:schemeClr val="accent3"/>
                </a:solidFill>
                <a:sym typeface="Wingdings" pitchFamily="2" charset="2"/>
              </a:rPr>
              <a:t>][Flag Commit]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i="1" dirty="0">
                <a:solidFill>
                  <a:schemeClr val="accent6"/>
                </a:solidFill>
                <a:sym typeface="Wingdings" pitchFamily="2" charset="2"/>
              </a:rPr>
              <a:t>Content</a:t>
            </a:r>
          </a:p>
          <a:p>
            <a:pPr lvl="4"/>
            <a:r>
              <a:rPr lang="en-US" dirty="0">
                <a:solidFill>
                  <a:schemeClr val="accent3"/>
                </a:solidFill>
                <a:sym typeface="Wingdings" pitchFamily="2" charset="2"/>
              </a:rPr>
              <a:t>Flag</a:t>
            </a:r>
            <a:r>
              <a:rPr lang="en-US" dirty="0">
                <a:sym typeface="Wingdings" pitchFamily="2" charset="2"/>
              </a:rPr>
              <a:t> = </a:t>
            </a:r>
            <a:r>
              <a:rPr lang="en-US" dirty="0" err="1">
                <a:solidFill>
                  <a:schemeClr val="accent1"/>
                </a:solidFill>
                <a:sym typeface="Wingdings" pitchFamily="2" charset="2"/>
              </a:rPr>
              <a:t>FixBug</a:t>
            </a:r>
            <a:r>
              <a:rPr lang="en-US" dirty="0">
                <a:sym typeface="Wingdings" pitchFamily="2" charset="2"/>
              </a:rPr>
              <a:t>/</a:t>
            </a:r>
            <a:r>
              <a:rPr lang="en-US" dirty="0">
                <a:solidFill>
                  <a:schemeClr val="accent5"/>
                </a:solidFill>
                <a:sym typeface="Wingdings" pitchFamily="2" charset="2"/>
              </a:rPr>
              <a:t>Add</a:t>
            </a:r>
            <a:r>
              <a:rPr lang="en-US" dirty="0">
                <a:sym typeface="Wingdings" pitchFamily="2" charset="2"/>
              </a:rPr>
              <a:t>/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Delete</a:t>
            </a:r>
            <a:r>
              <a:rPr lang="en-US" dirty="0">
                <a:sym typeface="Wingdings" pitchFamily="2" charset="2"/>
              </a:rPr>
              <a:t>/</a:t>
            </a:r>
            <a:r>
              <a:rPr lang="en-US" dirty="0">
                <a:solidFill>
                  <a:schemeClr val="tx2"/>
                </a:solidFill>
                <a:sym typeface="Wingdings" pitchFamily="2" charset="2"/>
              </a:rPr>
              <a:t>Edit</a:t>
            </a:r>
            <a:r>
              <a:rPr lang="en-US" dirty="0">
                <a:sym typeface="Wingdings" pitchFamily="2" charset="2"/>
              </a:rPr>
              <a:t>/</a:t>
            </a:r>
            <a:r>
              <a:rPr lang="en-US" dirty="0" err="1">
                <a:solidFill>
                  <a:schemeClr val="accent6"/>
                </a:solidFill>
                <a:sym typeface="Wingdings" pitchFamily="2" charset="2"/>
              </a:rPr>
              <a:t>NewFunc</a:t>
            </a:r>
            <a:endParaRPr lang="en-US" dirty="0">
              <a:solidFill>
                <a:schemeClr val="accent6"/>
              </a:solidFill>
              <a:sym typeface="Wingdings" pitchFamily="2" charset="2"/>
            </a:endParaRPr>
          </a:p>
          <a:p>
            <a:pPr lvl="3"/>
            <a:r>
              <a:rPr lang="en-US" dirty="0" err="1">
                <a:sym typeface="Wingdings" pitchFamily="2" charset="2"/>
              </a:rPr>
              <a:t>Giải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giải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thích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lý</a:t>
            </a:r>
            <a:r>
              <a:rPr lang="en-US" dirty="0">
                <a:sym typeface="Wingdings" pitchFamily="2" charset="2"/>
              </a:rPr>
              <a:t> do commit (long comment): </a:t>
            </a:r>
            <a:r>
              <a:rPr lang="en-US" dirty="0" err="1">
                <a:sym typeface="Wingdings" pitchFamily="2" charset="2"/>
              </a:rPr>
              <a:t>giải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thích</a:t>
            </a:r>
            <a:r>
              <a:rPr lang="en-US" dirty="0">
                <a:sym typeface="Wingdings" pitchFamily="2" charset="2"/>
              </a:rPr>
              <a:t> chi </a:t>
            </a:r>
            <a:r>
              <a:rPr lang="en-US" dirty="0" err="1">
                <a:sym typeface="Wingdings" pitchFamily="2" charset="2"/>
              </a:rPr>
              <a:t>tiết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lý</a:t>
            </a:r>
            <a:r>
              <a:rPr lang="en-US" dirty="0">
                <a:sym typeface="Wingdings" pitchFamily="2" charset="2"/>
              </a:rPr>
              <a:t> do </a:t>
            </a:r>
            <a:r>
              <a:rPr lang="en-US" dirty="0" err="1">
                <a:sym typeface="Wingdings" pitchFamily="2" charset="2"/>
              </a:rPr>
              <a:t>phải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có</a:t>
            </a:r>
            <a:r>
              <a:rPr lang="en-US" dirty="0">
                <a:sym typeface="Wingdings" pitchFamily="2" charset="2"/>
              </a:rPr>
              <a:t> commit </a:t>
            </a:r>
            <a:r>
              <a:rPr lang="en-US" dirty="0" err="1">
                <a:sym typeface="Wingdings" pitchFamily="2" charset="2"/>
              </a:rPr>
              <a:t>thay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đổi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này</a:t>
            </a:r>
            <a:r>
              <a:rPr lang="en-US" dirty="0">
                <a:sym typeface="Wingdings" pitchFamily="2" charset="2"/>
              </a:rPr>
              <a:t>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58E07-5ACC-4B44-8EF2-49ACF016B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16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A7100F-E34F-D24D-888D-18B8537E0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302" y="1447802"/>
            <a:ext cx="2845452" cy="88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43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4469FC-9C84-7045-AE95-B721FFB8F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90" y="263488"/>
            <a:ext cx="8611819" cy="60928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BD05D-42B7-B34A-9EB8-4A8CD148D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>
                <a:spcAft>
                  <a:spcPts val="600"/>
                </a:spcAft>
              </a:pPr>
              <a:t>17</a:t>
            </a:fld>
            <a:endParaRPr lang="en-US">
              <a:latin typeface="SF Pro Display Light" pitchFamily="2" charset="0"/>
              <a:ea typeface="SF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91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9F027C-F03B-2C4E-8D61-D65261C06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28" y="643466"/>
            <a:ext cx="8377544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06F13-C351-3347-86A2-9A131F556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>
                <a:spcAft>
                  <a:spcPts val="600"/>
                </a:spcAft>
              </a:pPr>
              <a:t>18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291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EB8A4E-CF83-6047-9177-4B92D392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382" y="365761"/>
            <a:ext cx="8321235" cy="58872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03FF8-C554-074F-9617-E8C3AF0FB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>
                <a:spcAft>
                  <a:spcPts val="600"/>
                </a:spcAft>
              </a:pPr>
              <a:t>19</a:t>
            </a:fld>
            <a:endParaRPr lang="en-US">
              <a:latin typeface="SF Pro Display Light" pitchFamily="2" charset="0"/>
              <a:ea typeface="SF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4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9648" y="1825625"/>
            <a:ext cx="97641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600" dirty="0">
                <a:solidFill>
                  <a:schemeClr val="accent1"/>
                </a:solidFill>
              </a:rPr>
              <a:t>1.	Quản lý mã nguồn không sử dụng VCS</a:t>
            </a:r>
            <a:endParaRPr lang="en-US" sz="26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vi-VN" sz="2600" dirty="0">
                <a:solidFill>
                  <a:schemeClr val="accent6"/>
                </a:solidFill>
              </a:rPr>
              <a:t>2.	Giới thiệu về hệ thống VCS</a:t>
            </a:r>
            <a:endParaRPr lang="en-US" sz="26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vi-VN" sz="2600" dirty="0">
                <a:solidFill>
                  <a:schemeClr val="accent3"/>
                </a:solidFill>
              </a:rPr>
              <a:t>3.	Cài đặt git</a:t>
            </a:r>
            <a:endParaRPr lang="en-US" sz="26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vi-VN" sz="2600" dirty="0">
                <a:solidFill>
                  <a:schemeClr val="accent5"/>
                </a:solidFill>
              </a:rPr>
              <a:t>4. 	Quản lý mã nguồn với git</a:t>
            </a:r>
            <a:endParaRPr lang="en-US" sz="2600" dirty="0">
              <a:solidFill>
                <a:schemeClr val="accent5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343921" y="1816512"/>
            <a:ext cx="1" cy="2310335"/>
            <a:chOff x="1448852" y="1912767"/>
            <a:chExt cx="1" cy="231033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448853" y="1912767"/>
              <a:ext cx="0" cy="46800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448852" y="2374736"/>
              <a:ext cx="0" cy="468000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448853" y="2827746"/>
              <a:ext cx="0" cy="468000"/>
            </a:xfrm>
            <a:prstGeom prst="line">
              <a:avLst/>
            </a:prstGeom>
            <a:ln w="635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448853" y="3295746"/>
              <a:ext cx="0" cy="468000"/>
            </a:xfrm>
            <a:prstGeom prst="line">
              <a:avLst/>
            </a:prstGeom>
            <a:ln w="635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448852" y="3755102"/>
              <a:ext cx="0" cy="46800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E28EAD2-7644-5C4B-9FF9-1083C2CCA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476" y="4223102"/>
            <a:ext cx="3962253" cy="26348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72CFAB-7EDD-314F-B02B-876613AC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24382">
            <a:off x="10747733" y="2092407"/>
            <a:ext cx="1022066" cy="8483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5A12F3-DB0A-6244-B930-52DB473BA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48971">
            <a:off x="2032221" y="5683330"/>
            <a:ext cx="794530" cy="791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6071A4-B26A-594A-B9AF-79F3ABCD98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18" r="24882"/>
          <a:stretch/>
        </p:blipFill>
        <p:spPr>
          <a:xfrm rot="20546256">
            <a:off x="575577" y="4869038"/>
            <a:ext cx="621771" cy="671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C593DA-C854-3740-BF33-4A4795F86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23442">
            <a:off x="4368662" y="5854940"/>
            <a:ext cx="1485244" cy="448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DEBAB7-BFA6-A242-821C-C4182BFE14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9199" b="25575"/>
          <a:stretch/>
        </p:blipFill>
        <p:spPr>
          <a:xfrm rot="1235328">
            <a:off x="3319359" y="4973483"/>
            <a:ext cx="1051465" cy="4755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230363-5BA9-3D4A-8917-E45D1816AA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1248" y="721303"/>
            <a:ext cx="660400" cy="6604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FFC93A-C34B-3946-9999-D6FDACFF3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ED3DD5-9143-4642-A4D6-0A7ACBA827F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95BE3-D9C8-C347-94E6-40DDDDCD30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793" t="18033" r="17134" b="11493"/>
          <a:stretch/>
        </p:blipFill>
        <p:spPr>
          <a:xfrm>
            <a:off x="9658200" y="3497131"/>
            <a:ext cx="854313" cy="9112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0464042-A3BE-7845-B417-DA860AD870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89170" y="3952744"/>
            <a:ext cx="751343" cy="6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35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8A9D52-3CC0-6646-9F37-02EB0B777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78" y="311156"/>
            <a:ext cx="8544443" cy="60451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1E7B7-A1D4-3746-A93C-A59F441EB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>
                <a:spcAft>
                  <a:spcPts val="600"/>
                </a:spcAft>
              </a:pPr>
              <a:t>20</a:t>
            </a:fld>
            <a:endParaRPr lang="en-US">
              <a:latin typeface="SF Pro Display Light" pitchFamily="2" charset="0"/>
              <a:ea typeface="SF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034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989A95-D3D9-E747-BA84-63903323C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092" y="278754"/>
            <a:ext cx="8457815" cy="59839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455F4-69D7-B540-AA20-1D0C49D51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>
                <a:spcAft>
                  <a:spcPts val="600"/>
                </a:spcAft>
              </a:pPr>
              <a:t>21</a:t>
            </a:fld>
            <a:endParaRPr lang="en-US">
              <a:latin typeface="SF Pro Display Light" pitchFamily="2" charset="0"/>
              <a:ea typeface="SF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91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CEABCF-28BE-9E41-B8A0-1ACF6A3E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626" y="643466"/>
            <a:ext cx="8074747" cy="57128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BE266-0C46-D74F-B371-ACE1F87A0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>
                <a:spcAft>
                  <a:spcPts val="600"/>
                </a:spcAft>
              </a:pPr>
              <a:t>22</a:t>
            </a:fld>
            <a:endParaRPr lang="en-US">
              <a:latin typeface="SF Pro Display Light" pitchFamily="2" charset="0"/>
              <a:ea typeface="SF Pro Display Light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409759-97E1-A647-A97E-82639C9A5F0C}"/>
              </a:ext>
            </a:extLst>
          </p:cNvPr>
          <p:cNvSpPr/>
          <p:nvPr/>
        </p:nvSpPr>
        <p:spPr>
          <a:xfrm>
            <a:off x="7947828" y="274134"/>
            <a:ext cx="4068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6666"/>
                </a:solidFill>
                <a:latin typeface="Helvetica Neue" panose="02000503000000020004" pitchFamily="2" charset="0"/>
              </a:rPr>
              <a:t>Collaborating options for Git &amp; </a:t>
            </a:r>
            <a:r>
              <a:rPr lang="en-US" dirty="0" err="1">
                <a:solidFill>
                  <a:srgbClr val="666666"/>
                </a:solidFill>
                <a:latin typeface="Helvetica Neue" panose="02000503000000020004" pitchFamily="2" charset="0"/>
              </a:rPr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964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&#10;&#10;Description automatically generated"/>
          <p:cNvPicPr>
            <a:picLocks noChangeAspect="1"/>
          </p:cNvPicPr>
          <p:nvPr/>
        </p:nvPicPr>
        <p:blipFill rotWithShape="1">
          <a:blip r:embed="rId3"/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F7D7-A5EB-1B46-8A7A-3B3FF775C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DC196D-5E80-3748-95E3-F09406FF367D}" type="datetime1">
              <a:rPr lang="en-US" smtClean="0">
                <a:solidFill>
                  <a:srgbClr val="FFFFFF"/>
                </a:solidFill>
              </a:rPr>
              <a:t>11/14/23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C91B6-04AE-1649-A22A-381292526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Nguyễn Đức Huy - Lập trình Web - NodeJS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4839F9-FE73-A741-A6C5-4C5856DFE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mtClean="0">
                <a:latin typeface="SF Pro Display Light" pitchFamily="2" charset="0"/>
                <a:ea typeface="SF Pro Display Light" pitchFamily="2" charset="0"/>
              </a:rPr>
              <a:pPr/>
              <a:t>23</a:t>
            </a:fld>
            <a:endParaRPr lang="en-US" dirty="0">
              <a:latin typeface="SF Pro Display Light" pitchFamily="2" charset="0"/>
              <a:ea typeface="SF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74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4908" y="2936508"/>
            <a:ext cx="10515600" cy="2852737"/>
          </a:xfrm>
        </p:spPr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VCS</a:t>
            </a:r>
          </a:p>
        </p:txBody>
      </p:sp>
      <p:sp>
        <p:nvSpPr>
          <p:cNvPr id="5" name="Oval 4"/>
          <p:cNvSpPr/>
          <p:nvPr/>
        </p:nvSpPr>
        <p:spPr>
          <a:xfrm>
            <a:off x="5062708" y="1946508"/>
            <a:ext cx="1980000" cy="19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0" dirty="0">
                <a:solidFill>
                  <a:schemeClr val="accent1">
                    <a:lumMod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Calibri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509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5532" y="893952"/>
            <a:ext cx="10515600" cy="2852737"/>
          </a:xfrm>
        </p:spPr>
        <p:txBody>
          <a:bodyPr/>
          <a:lstStyle/>
          <a:p>
            <a:r>
              <a:rPr lang="en-US" dirty="0" err="1"/>
              <a:t>Thách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&amp;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398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B3F3-1E0C-654C-8BE8-1F287543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1.1</a:t>
            </a:r>
            <a:r>
              <a:rPr lang="en-US" b="0" dirty="0"/>
              <a:t> – </a:t>
            </a:r>
            <a:r>
              <a:rPr lang="en-US" b="0" dirty="0" err="1"/>
              <a:t>Thách</a:t>
            </a:r>
            <a:r>
              <a:rPr lang="en-US" b="0" dirty="0"/>
              <a:t> </a:t>
            </a:r>
            <a:r>
              <a:rPr lang="en-US" b="0" dirty="0" err="1"/>
              <a:t>thức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D6FA1-8CE0-9C41-B207-BDAFB133D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F Pro Display Light" pitchFamily="2" charset="0"/>
                <a:ea typeface="SF Pro Display Light" pitchFamily="2" charset="0"/>
              </a:rPr>
              <a:pPr>
                <a:spcAft>
                  <a:spcPts val="600"/>
                </a:spcAft>
              </a:pPr>
              <a:t>5</a:t>
            </a:fld>
            <a:endParaRPr lang="en-US" sz="1200" dirty="0">
              <a:solidFill>
                <a:prstClr val="black">
                  <a:lumMod val="50000"/>
                  <a:lumOff val="50000"/>
                </a:prstClr>
              </a:solidFill>
              <a:latin typeface="SF Pro Display Light" pitchFamily="2" charset="0"/>
              <a:ea typeface="SF Pro Display Light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B9EC16F-DECB-3361-5B7D-DB676FEA7B0F}"/>
              </a:ext>
            </a:extLst>
          </p:cNvPr>
          <p:cNvSpPr txBox="1">
            <a:spLocks/>
          </p:cNvSpPr>
          <p:nvPr/>
        </p:nvSpPr>
        <p:spPr>
          <a:xfrm>
            <a:off x="2080022" y="1864741"/>
            <a:ext cx="7188887" cy="2158778"/>
          </a:xfrm>
          <a:prstGeom prst="rect">
            <a:avLst/>
          </a:prstGeom>
        </p:spPr>
        <p:txBody>
          <a:bodyPr vert="horz" lIns="91440" tIns="45720" rIns="7200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6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pPr marL="571500" indent="-571500">
              <a:buFont typeface="Wingdings" pitchFamily="2" charset="2"/>
              <a:buChar char="v"/>
            </a:pPr>
            <a:r>
              <a:rPr lang="en-US" sz="2800" dirty="0" err="1">
                <a:solidFill>
                  <a:schemeClr val="tx1"/>
                </a:solidFill>
              </a:rPr>
              <a:t>Mất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lịch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sử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thay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đổi</a:t>
            </a:r>
            <a:endParaRPr lang="en-US" sz="2800" dirty="0">
              <a:solidFill>
                <a:schemeClr val="tx1"/>
              </a:solidFill>
            </a:endParaRPr>
          </a:p>
          <a:p>
            <a:pPr marL="571500" indent="-571500">
              <a:buFont typeface="Wingdings" pitchFamily="2" charset="2"/>
              <a:buChar char="v"/>
            </a:pPr>
            <a:r>
              <a:rPr lang="en-US" sz="2800" dirty="0" err="1">
                <a:solidFill>
                  <a:schemeClr val="tx1"/>
                </a:solidFill>
              </a:rPr>
              <a:t>Khó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khăn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trong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phối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hợp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làm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việc</a:t>
            </a:r>
            <a:endParaRPr lang="en-US" sz="2800" dirty="0">
              <a:solidFill>
                <a:schemeClr val="tx1"/>
              </a:solidFill>
            </a:endParaRPr>
          </a:p>
          <a:p>
            <a:pPr marL="571500" indent="-571500">
              <a:buFont typeface="Wingdings" pitchFamily="2" charset="2"/>
              <a:buChar char="v"/>
            </a:pPr>
            <a:r>
              <a:rPr lang="en-US" sz="2800" dirty="0" err="1">
                <a:solidFill>
                  <a:schemeClr val="tx1"/>
                </a:solidFill>
              </a:rPr>
              <a:t>Khả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năng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bị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mất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dữ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liệu</a:t>
            </a:r>
            <a:endParaRPr lang="en-US" sz="2800" dirty="0">
              <a:solidFill>
                <a:schemeClr val="tx1"/>
              </a:solidFill>
            </a:endParaRPr>
          </a:p>
          <a:p>
            <a:pPr marL="571500" indent="-571500">
              <a:buFont typeface="Wingdings" pitchFamily="2" charset="2"/>
              <a:buChar char="v"/>
            </a:pPr>
            <a:r>
              <a:rPr lang="en-US" sz="2800" dirty="0" err="1">
                <a:solidFill>
                  <a:schemeClr val="tx1"/>
                </a:solidFill>
              </a:rPr>
              <a:t>Rủi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ro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ghi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đè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lẫn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nhau</a:t>
            </a:r>
            <a:endParaRPr lang="en-US" sz="2800" dirty="0">
              <a:solidFill>
                <a:schemeClr val="tx1"/>
              </a:solidFill>
            </a:endParaRPr>
          </a:p>
          <a:p>
            <a:pPr marL="571500" indent="-571500">
              <a:buFont typeface="Wingdings" pitchFamily="2" charset="2"/>
              <a:buChar char="v"/>
            </a:pPr>
            <a:r>
              <a:rPr lang="en-US" sz="2800" dirty="0" err="1">
                <a:solidFill>
                  <a:schemeClr val="tx1"/>
                </a:solidFill>
              </a:rPr>
              <a:t>Thiếu</a:t>
            </a:r>
            <a:r>
              <a:rPr lang="en-US" sz="2800" dirty="0">
                <a:solidFill>
                  <a:schemeClr val="tx1"/>
                </a:solidFill>
              </a:rPr>
              <a:t> an </a:t>
            </a:r>
            <a:r>
              <a:rPr lang="en-US" sz="2800" dirty="0" err="1">
                <a:solidFill>
                  <a:schemeClr val="tx1"/>
                </a:solidFill>
              </a:rPr>
              <a:t>toàn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bảo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mật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102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B3F3-1E0C-654C-8BE8-1F287543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1.2</a:t>
            </a:r>
            <a:r>
              <a:rPr lang="en-US" b="0" dirty="0"/>
              <a:t> – </a:t>
            </a:r>
            <a:r>
              <a:rPr lang="en-US" b="0" dirty="0" err="1"/>
              <a:t>Phương</a:t>
            </a:r>
            <a:r>
              <a:rPr lang="en-US" b="0" dirty="0"/>
              <a:t> </a:t>
            </a:r>
            <a:r>
              <a:rPr lang="en-US" b="0" dirty="0" err="1"/>
              <a:t>pháp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D6FA1-8CE0-9C41-B207-BDAFB133D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F Pro Display Light" pitchFamily="2" charset="0"/>
                <a:ea typeface="SF Pro Display Light" pitchFamily="2" charset="0"/>
              </a:rPr>
              <a:pPr>
                <a:spcAft>
                  <a:spcPts val="600"/>
                </a:spcAft>
              </a:pPr>
              <a:t>6</a:t>
            </a:fld>
            <a:endParaRPr lang="en-US" sz="1200" dirty="0">
              <a:solidFill>
                <a:prstClr val="black">
                  <a:lumMod val="50000"/>
                  <a:lumOff val="50000"/>
                </a:prstClr>
              </a:solidFill>
              <a:latin typeface="SF Pro Display Light" pitchFamily="2" charset="0"/>
              <a:ea typeface="SF Pro Display Light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B9EC16F-DECB-3361-5B7D-DB676FEA7B0F}"/>
              </a:ext>
            </a:extLst>
          </p:cNvPr>
          <p:cNvSpPr txBox="1">
            <a:spLocks/>
          </p:cNvSpPr>
          <p:nvPr/>
        </p:nvSpPr>
        <p:spPr>
          <a:xfrm>
            <a:off x="2080022" y="2221907"/>
            <a:ext cx="7188887" cy="1801612"/>
          </a:xfrm>
          <a:prstGeom prst="rect">
            <a:avLst/>
          </a:prstGeom>
        </p:spPr>
        <p:txBody>
          <a:bodyPr vert="horz" lIns="91440" tIns="45720" rIns="7200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accent6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defRPr>
            </a:lvl1pPr>
          </a:lstStyle>
          <a:p>
            <a:pPr marL="571500" indent="-571500">
              <a:buFont typeface="Wingdings" pitchFamily="2" charset="2"/>
              <a:buChar char="v"/>
            </a:pPr>
            <a:r>
              <a:rPr lang="en-US" sz="2800" dirty="0" err="1">
                <a:solidFill>
                  <a:schemeClr val="tx1"/>
                </a:solidFill>
              </a:rPr>
              <a:t>Quản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lý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mã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nguồn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bằng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tay</a:t>
            </a:r>
            <a:endParaRPr lang="en-US" sz="2800" dirty="0">
              <a:solidFill>
                <a:schemeClr val="tx1"/>
              </a:solidFill>
            </a:endParaRPr>
          </a:p>
          <a:p>
            <a:pPr marL="571500" indent="-571500">
              <a:buFont typeface="Wingdings" pitchFamily="2" charset="2"/>
              <a:buChar char="v"/>
            </a:pPr>
            <a:r>
              <a:rPr lang="en-US" sz="2800" dirty="0">
                <a:solidFill>
                  <a:schemeClr val="tx1"/>
                </a:solidFill>
              </a:rPr>
              <a:t>Sao </a:t>
            </a:r>
            <a:r>
              <a:rPr lang="en-US" sz="2800" dirty="0" err="1">
                <a:solidFill>
                  <a:schemeClr val="tx1"/>
                </a:solidFill>
              </a:rPr>
              <a:t>lưu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định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kỳ</a:t>
            </a:r>
            <a:endParaRPr lang="en-US" sz="2800" dirty="0">
              <a:solidFill>
                <a:schemeClr val="tx1"/>
              </a:solidFill>
            </a:endParaRPr>
          </a:p>
          <a:p>
            <a:pPr marL="571500" indent="-571500">
              <a:buFont typeface="Wingdings" pitchFamily="2" charset="2"/>
              <a:buChar char="v"/>
            </a:pPr>
            <a:r>
              <a:rPr lang="en-US" sz="2800" dirty="0" err="1">
                <a:solidFill>
                  <a:schemeClr val="tx1"/>
                </a:solidFill>
              </a:rPr>
              <a:t>Đặt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tên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các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phiên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bản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sao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lưu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cho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phù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hợp</a:t>
            </a:r>
            <a:endParaRPr lang="en-US" sz="2800" dirty="0">
              <a:solidFill>
                <a:schemeClr val="tx1"/>
              </a:solidFill>
            </a:endParaRPr>
          </a:p>
          <a:p>
            <a:pPr marL="571500" indent="-571500">
              <a:buFont typeface="Wingdings" pitchFamily="2" charset="2"/>
              <a:buChar char="v"/>
            </a:pPr>
            <a:r>
              <a:rPr lang="en-US" sz="2800" dirty="0" err="1">
                <a:solidFill>
                  <a:schemeClr val="tx1"/>
                </a:solidFill>
              </a:rPr>
              <a:t>Mô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tả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các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thay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đổi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rõ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ràng</a:t>
            </a:r>
            <a:endParaRPr lang="en-US" sz="2800" dirty="0">
              <a:solidFill>
                <a:schemeClr val="tx1"/>
              </a:solidFill>
            </a:endParaRPr>
          </a:p>
          <a:p>
            <a:pPr marL="571500" indent="-571500">
              <a:buFont typeface="Wingdings" pitchFamily="2" charset="2"/>
              <a:buChar char="v"/>
            </a:pPr>
            <a:r>
              <a:rPr lang="en-US" sz="2800" dirty="0" err="1">
                <a:solidFill>
                  <a:schemeClr val="tx1"/>
                </a:solidFill>
              </a:rPr>
              <a:t>Lưu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trữ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dữ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liệu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tập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trung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139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VCS</a:t>
            </a:r>
          </a:p>
        </p:txBody>
      </p:sp>
      <p:sp>
        <p:nvSpPr>
          <p:cNvPr id="5" name="Oval 4"/>
          <p:cNvSpPr/>
          <p:nvPr/>
        </p:nvSpPr>
        <p:spPr>
          <a:xfrm>
            <a:off x="5062708" y="1946508"/>
            <a:ext cx="1980000" cy="19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0" dirty="0">
                <a:solidFill>
                  <a:schemeClr val="accent6"/>
                </a:solidFill>
                <a:latin typeface="SF Pro Display Light" pitchFamily="2" charset="0"/>
                <a:ea typeface="SF Pro Display Light" pitchFamily="2" charset="0"/>
                <a:cs typeface="Calibri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17655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B3F3-1E0C-654C-8BE8-1F287543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b="0" dirty="0"/>
              <a:t>2.1 – Version control system (VCS)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D6FA1-8CE0-9C41-B207-BDAFB133D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SF Pro Display Light" pitchFamily="2" charset="0"/>
                <a:ea typeface="SF Pro Display Light" pitchFamily="2" charset="0"/>
              </a:rPr>
              <a:t> </a:t>
            </a:r>
            <a:fld id="{B3ED3DD5-9143-4642-A4D6-0A7ACBA827F6}" type="slidenum">
              <a:rPr lang="en-US" sz="1200">
                <a:solidFill>
                  <a:prstClr val="black">
                    <a:lumMod val="50000"/>
                    <a:lumOff val="50000"/>
                  </a:prstClr>
                </a:solidFill>
                <a:latin typeface="SF Pro Display Light" pitchFamily="2" charset="0"/>
                <a:ea typeface="SF Pro Display Light" pitchFamily="2" charset="0"/>
              </a:rPr>
              <a:pPr>
                <a:spcAft>
                  <a:spcPts val="600"/>
                </a:spcAft>
              </a:pPr>
              <a:t>8</a:t>
            </a:fld>
            <a:endParaRPr lang="en-US" sz="1200" dirty="0">
              <a:solidFill>
                <a:prstClr val="black">
                  <a:lumMod val="50000"/>
                  <a:lumOff val="50000"/>
                </a:prstClr>
              </a:solidFill>
              <a:latin typeface="SF Pro Display Light" pitchFamily="2" charset="0"/>
              <a:ea typeface="SF Pro Display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57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GIT</a:t>
            </a:r>
          </a:p>
        </p:txBody>
      </p:sp>
      <p:sp>
        <p:nvSpPr>
          <p:cNvPr id="5" name="Oval 4"/>
          <p:cNvSpPr/>
          <p:nvPr/>
        </p:nvSpPr>
        <p:spPr>
          <a:xfrm>
            <a:off x="5062708" y="1946508"/>
            <a:ext cx="1980000" cy="19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sz="8000" dirty="0">
                <a:solidFill>
                  <a:schemeClr val="accent3">
                    <a:lumMod val="75000"/>
                  </a:schemeClr>
                </a:solidFill>
                <a:latin typeface="SF Pro Display Light" pitchFamily="2" charset="0"/>
                <a:ea typeface="SF Pro Display Light" pitchFamily="2" charset="0"/>
                <a:cs typeface="Calibri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17461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uyNguyenCustomStyle0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9EDA"/>
      </a:accent1>
      <a:accent2>
        <a:srgbClr val="EB5147"/>
      </a:accent2>
      <a:accent3>
        <a:srgbClr val="F48400"/>
      </a:accent3>
      <a:accent4>
        <a:srgbClr val="F5CE00"/>
      </a:accent4>
      <a:accent5>
        <a:srgbClr val="62B82E"/>
      </a:accent5>
      <a:accent6>
        <a:srgbClr val="763E9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2907</TotalTime>
  <Words>602</Words>
  <Application>Microsoft Macintosh PowerPoint</Application>
  <PresentationFormat>Widescreen</PresentationFormat>
  <Paragraphs>94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Helvetica Neue</vt:lpstr>
      <vt:lpstr>Roboto Light</vt:lpstr>
      <vt:lpstr>SF Pro Display Light</vt:lpstr>
      <vt:lpstr>Wingdings</vt:lpstr>
      <vt:lpstr>Office Theme</vt:lpstr>
      <vt:lpstr>Version control system (VCS) &amp; Git</vt:lpstr>
      <vt:lpstr>Nội dung</vt:lpstr>
      <vt:lpstr>Quản lý mã nguồn không dùng VCS</vt:lpstr>
      <vt:lpstr>Thách thức &amp; Phương Pháp</vt:lpstr>
      <vt:lpstr>1.1 – Thách thức</vt:lpstr>
      <vt:lpstr>1.2 – Phương pháp</vt:lpstr>
      <vt:lpstr>Giới thiệu VCS</vt:lpstr>
      <vt:lpstr>2.1 – Version control system (VCS)</vt:lpstr>
      <vt:lpstr>Cài đặt GIT</vt:lpstr>
      <vt:lpstr>3.1 Cài đặt Git</vt:lpstr>
      <vt:lpstr>3.2 – Đăng ký tài khoản Github Server</vt:lpstr>
      <vt:lpstr>3.3 – UI tool for GitHub</vt:lpstr>
      <vt:lpstr>Quản lý mã nguồn với GIT</vt:lpstr>
      <vt:lpstr>4.1 - Tại sao cần quản lý mã nguồn?</vt:lpstr>
      <vt:lpstr>4.2 – GIT – các khái niệm cơ bản</vt:lpstr>
      <vt:lpstr>4.2 – GIT – Các khái niệm cơ bản (tt)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</dc:title>
  <dc:creator>Nguyen Duc Huy</dc:creator>
  <cp:lastModifiedBy>VÕ THỊNH CHUẨN</cp:lastModifiedBy>
  <cp:revision>12</cp:revision>
  <dcterms:created xsi:type="dcterms:W3CDTF">2019-03-31T19:07:57Z</dcterms:created>
  <dcterms:modified xsi:type="dcterms:W3CDTF">2023-11-14T16:17:52Z</dcterms:modified>
</cp:coreProperties>
</file>